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2" r:id="rId4"/>
    <p:sldMasterId id="2147483787" r:id="rId5"/>
    <p:sldMasterId id="2147483803" r:id="rId6"/>
    <p:sldMasterId id="2147483828" r:id="rId7"/>
  </p:sldMasterIdLst>
  <p:notesMasterIdLst>
    <p:notesMasterId r:id="rId21"/>
  </p:notesMasterIdLst>
  <p:handoutMasterIdLst>
    <p:handoutMasterId r:id="rId22"/>
  </p:handoutMasterIdLst>
  <p:sldIdLst>
    <p:sldId id="2147478180" r:id="rId8"/>
    <p:sldId id="2147481497" r:id="rId9"/>
    <p:sldId id="2147481500" r:id="rId10"/>
    <p:sldId id="2147481501" r:id="rId11"/>
    <p:sldId id="2147478153" r:id="rId12"/>
    <p:sldId id="2147478204" r:id="rId13"/>
    <p:sldId id="2147478150" r:id="rId14"/>
    <p:sldId id="2147478141" r:id="rId15"/>
    <p:sldId id="2147478198" r:id="rId16"/>
    <p:sldId id="2147481509" r:id="rId17"/>
    <p:sldId id="2147478181" r:id="rId18"/>
    <p:sldId id="2147478531" r:id="rId19"/>
    <p:sldId id="2147478530" r:id="rId20"/>
  </p:sldIdLst>
  <p:sldSz cx="12192000" cy="6858000"/>
  <p:notesSz cx="6858000" cy="9144000"/>
  <p:defaultTex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orient="horz" pos="363" userDrawn="1">
          <p15:clr>
            <a:srgbClr val="A4A3A4"/>
          </p15:clr>
        </p15:guide>
        <p15:guide id="5" pos="3840" userDrawn="1">
          <p15:clr>
            <a:srgbClr val="A4A3A4"/>
          </p15:clr>
        </p15:guide>
        <p15:guide id="6" orient="horz" pos="415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475107-9C42-7157-C56C-9889208BE167}" name="Wolter, Jefferie" initials="WJ" userId="S::jwolter@vertivco.com::df5ff511-1264-47af-ae76-9712d1fa2097" providerId="AD"/>
  <p188:author id="{3B255B08-9E03-DD7D-8656-DD88FE7CCCCA}" name="Frost, Vicki" initials="FV" userId="S::vicki.frost@vertivco.com::4501bb76-45f1-4b87-8cda-5a0b8ebb39c1" providerId="AD"/>
  <p188:author id="{6D747343-3187-DDB4-FA7A-8928C7CC859A}" name="Ruff, Jeremy" initials="RJ" userId="S::Jeremy.Ruff@vertivco.com::f8f618a6-791c-49bd-9cfd-1f4d5976aed3" providerId="AD"/>
  <p188:author id="{FAB4C85A-0691-DEDA-E7CF-1053E37A577E}" name="Laurelli, Fernanda" initials="LF" userId="S::fernanda.laurelli@vertivco.com::279dcaf7-cdbf-419f-8ab3-29161ae9cef7" providerId="AD"/>
  <p188:author id="{D2755894-CFB1-0E9A-AD66-B74AD8270943}" name="Alder, Fiona" initials="AF" userId="S::fiona.alder@vertivco.com::94f482a4-7077-4d62-801f-9ea373bd979f" providerId="AD"/>
  <p188:author id="{3A48A2A2-2041-A6A3-E3F1-8E78995BF849}" name="Baginski, Jennifer" initials="BJ" userId="S::Jennifer.Baginski@vertivco.com::4c5eb9fa-cf6b-4356-a9a0-67533e5dca7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Fleishman-Hillard" initials="F" lastIdx="11" clrIdx="0"/>
  <p:cmAuthor id="1" name="Mashm10020" initials="MM" lastIdx="16"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5B1B"/>
    <a:srgbClr val="0000FF"/>
    <a:srgbClr val="E7E7FF"/>
    <a:srgbClr val="FBFFFD"/>
    <a:srgbClr val="CCCCFF"/>
    <a:srgbClr val="FFFFFF"/>
    <a:srgbClr val="E7FBFD"/>
    <a:srgbClr val="F3FFF9"/>
    <a:srgbClr val="FFF9E7"/>
    <a:srgbClr val="FFF4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76"/>
      </p:cViewPr>
      <p:guideLst>
        <p:guide orient="horz" pos="363"/>
        <p:guide pos="3840"/>
        <p:guide orient="horz" pos="4152"/>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9446A4-ED03-C04B-9A78-8D2D4F7A3082}" type="datetimeFigureOut">
              <a:rPr lang="en-US" smtClean="0"/>
              <a:pPr/>
              <a:t>2/3/2026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8CB877C-1B60-6D47-ADDA-07DCB90FE07A}" type="slidenum">
              <a:rPr lang="en-US" smtClean="0"/>
              <a:pPr/>
              <a:t>‹#›</a:t>
            </a:fld>
            <a:endParaRPr lang="en-US"/>
          </a:p>
        </p:txBody>
      </p:sp>
    </p:spTree>
    <p:extLst>
      <p:ext uri="{BB962C8B-B14F-4D97-AF65-F5344CB8AC3E}">
        <p14:creationId xmlns:p14="http://schemas.microsoft.com/office/powerpoint/2010/main" val="42846565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01538A-CC32-AB49-9B05-96BAF4577D67}" type="datetimeFigureOut">
              <a:rPr lang="en-US" smtClean="0"/>
              <a:pPr/>
              <a:t>2/3/2026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E150B7-9065-2643-A249-74318BBDE96D}" type="slidenum">
              <a:rPr lang="en-US" smtClean="0"/>
              <a:pPr/>
              <a:t>‹#›</a:t>
            </a:fld>
            <a:endParaRPr lang="en-US"/>
          </a:p>
        </p:txBody>
      </p:sp>
    </p:spTree>
    <p:extLst>
      <p:ext uri="{BB962C8B-B14F-4D97-AF65-F5344CB8AC3E}">
        <p14:creationId xmlns:p14="http://schemas.microsoft.com/office/powerpoint/2010/main" val="3464691829"/>
      </p:ext>
    </p:extLst>
  </p:cSld>
  <p:clrMap bg1="lt1" tx1="dk1" bg2="lt2" tx2="dk2" accent1="accent1" accent2="accent2" accent3="accent3" accent4="accent4" accent5="accent5" accent6="accent6" hlink="hlink" folHlink="folHlink"/>
  <p:hf hdr="0" ftr="0" dt="0"/>
  <p:notesStyle>
    <a:lvl1pPr marL="0" algn="l" defTabSz="457189" rtl="0" eaLnBrk="1" latinLnBrk="0" hangingPunct="1">
      <a:defRPr sz="1200" kern="1200">
        <a:solidFill>
          <a:schemeClr val="tx1"/>
        </a:solidFill>
        <a:latin typeface="+mn-lt"/>
        <a:ea typeface="+mn-ea"/>
        <a:cs typeface="+mn-cs"/>
      </a:defRPr>
    </a:lvl1pPr>
    <a:lvl2pPr marL="457189" algn="l" defTabSz="457189" rtl="0" eaLnBrk="1" latinLnBrk="0" hangingPunct="1">
      <a:defRPr sz="1200" kern="1200">
        <a:solidFill>
          <a:schemeClr val="tx1"/>
        </a:solidFill>
        <a:latin typeface="+mn-lt"/>
        <a:ea typeface="+mn-ea"/>
        <a:cs typeface="+mn-cs"/>
      </a:defRPr>
    </a:lvl2pPr>
    <a:lvl3pPr marL="914377" algn="l" defTabSz="457189" rtl="0" eaLnBrk="1" latinLnBrk="0" hangingPunct="1">
      <a:defRPr sz="1200" kern="1200">
        <a:solidFill>
          <a:schemeClr val="tx1"/>
        </a:solidFill>
        <a:latin typeface="+mn-lt"/>
        <a:ea typeface="+mn-ea"/>
        <a:cs typeface="+mn-cs"/>
      </a:defRPr>
    </a:lvl3pPr>
    <a:lvl4pPr marL="1371566" algn="l" defTabSz="457189" rtl="0" eaLnBrk="1" latinLnBrk="0" hangingPunct="1">
      <a:defRPr sz="1200" kern="1200">
        <a:solidFill>
          <a:schemeClr val="tx1"/>
        </a:solidFill>
        <a:latin typeface="+mn-lt"/>
        <a:ea typeface="+mn-ea"/>
        <a:cs typeface="+mn-cs"/>
      </a:defRPr>
    </a:lvl4pPr>
    <a:lvl5pPr marL="1828754" algn="l" defTabSz="457189" rtl="0" eaLnBrk="1" latinLnBrk="0" hangingPunct="1">
      <a:defRPr sz="1200" kern="1200">
        <a:solidFill>
          <a:schemeClr val="tx1"/>
        </a:solidFill>
        <a:latin typeface="+mn-lt"/>
        <a:ea typeface="+mn-ea"/>
        <a:cs typeface="+mn-cs"/>
      </a:defRPr>
    </a:lvl5pPr>
    <a:lvl6pPr marL="2285943" algn="l" defTabSz="457189" rtl="0" eaLnBrk="1" latinLnBrk="0" hangingPunct="1">
      <a:defRPr sz="1200" kern="1200">
        <a:solidFill>
          <a:schemeClr val="tx1"/>
        </a:solidFill>
        <a:latin typeface="+mn-lt"/>
        <a:ea typeface="+mn-ea"/>
        <a:cs typeface="+mn-cs"/>
      </a:defRPr>
    </a:lvl6pPr>
    <a:lvl7pPr marL="2743131" algn="l" defTabSz="457189" rtl="0" eaLnBrk="1" latinLnBrk="0" hangingPunct="1">
      <a:defRPr sz="1200" kern="1200">
        <a:solidFill>
          <a:schemeClr val="tx1"/>
        </a:solidFill>
        <a:latin typeface="+mn-lt"/>
        <a:ea typeface="+mn-ea"/>
        <a:cs typeface="+mn-cs"/>
      </a:defRPr>
    </a:lvl7pPr>
    <a:lvl8pPr marL="3200320" algn="l" defTabSz="457189" rtl="0" eaLnBrk="1" latinLnBrk="0" hangingPunct="1">
      <a:defRPr sz="1200" kern="1200">
        <a:solidFill>
          <a:schemeClr val="tx1"/>
        </a:solidFill>
        <a:latin typeface="+mn-lt"/>
        <a:ea typeface="+mn-ea"/>
        <a:cs typeface="+mn-cs"/>
      </a:defRPr>
    </a:lvl8pPr>
    <a:lvl9pPr marL="3657509" algn="l" defTabSz="45718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5"/>
          </p:nvPr>
        </p:nvSpPr>
        <p:spPr/>
        <p:txBody>
          <a:bodyPr/>
          <a:lstStyle/>
          <a:p>
            <a:fld id="{F6761336-921C-4468-BCB4-541FC046BA89}" type="slidenum">
              <a:rPr lang="zh-CN" altLang="en-US" smtClean="0"/>
              <a:t>1</a:t>
            </a:fld>
            <a:endParaRPr lang="zh-CN" altLang="en-US"/>
          </a:p>
        </p:txBody>
      </p:sp>
    </p:spTree>
    <p:extLst>
      <p:ext uri="{BB962C8B-B14F-4D97-AF65-F5344CB8AC3E}">
        <p14:creationId xmlns:p14="http://schemas.microsoft.com/office/powerpoint/2010/main" val="1067406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C3CBC-2A99-C992-DEDB-0E74270F4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9A1C4-07C3-3E87-61D9-EF0A60757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4347F-645E-EDF2-2AB9-8889493240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E67BE9-01FE-5878-573A-82CC534FE3E8}"/>
              </a:ext>
            </a:extLst>
          </p:cNvPr>
          <p:cNvSpPr>
            <a:spLocks noGrp="1"/>
          </p:cNvSpPr>
          <p:nvPr>
            <p:ph type="sldNum" sz="quarter" idx="5"/>
          </p:nvPr>
        </p:nvSpPr>
        <p:spPr/>
        <p:txBody>
          <a:bodyPr/>
          <a:lstStyle/>
          <a:p>
            <a:fld id="{D8E150B7-9065-2643-A249-74318BBDE96D}" type="slidenum">
              <a:rPr lang="en-US" smtClean="0"/>
              <a:pPr/>
              <a:t>3</a:t>
            </a:fld>
            <a:endParaRPr lang="en-US"/>
          </a:p>
        </p:txBody>
      </p:sp>
    </p:spTree>
    <p:extLst>
      <p:ext uri="{BB962C8B-B14F-4D97-AF65-F5344CB8AC3E}">
        <p14:creationId xmlns:p14="http://schemas.microsoft.com/office/powerpoint/2010/main" val="2267209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64FA6-216A-2E67-2FFF-4CAAC7A4340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7746F6-7E2A-6313-58C3-84517B485E7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F6F4E43-4AAF-0A03-B4CA-D9EDE40FC4AE}"/>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9E1BCF4-DC31-E1B3-11D1-A7A19A6EDF8B}"/>
              </a:ext>
            </a:extLst>
          </p:cNvPr>
          <p:cNvSpPr>
            <a:spLocks noGrp="1"/>
          </p:cNvSpPr>
          <p:nvPr>
            <p:ph type="sldNum" sz="quarter" idx="10"/>
          </p:nvPr>
        </p:nvSpPr>
        <p:spPr/>
        <p:txBody>
          <a:bodyPr/>
          <a:lstStyle/>
          <a:p>
            <a:fld id="{FD1E3519-AA41-4C8F-81B1-98F81BDCD14B}" type="slidenum">
              <a:rPr lang="zh-CN" altLang="en-US" smtClean="0"/>
              <a:t>4</a:t>
            </a:fld>
            <a:endParaRPr lang="zh-CN" altLang="en-US"/>
          </a:p>
        </p:txBody>
      </p:sp>
    </p:spTree>
    <p:extLst>
      <p:ext uri="{BB962C8B-B14F-4D97-AF65-F5344CB8AC3E}">
        <p14:creationId xmlns:p14="http://schemas.microsoft.com/office/powerpoint/2010/main" val="3169463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A343D-1A10-4DEF-9487-780DE933F79E}" type="slidenum">
              <a:rPr lang="zh-CN" altLang="en-US" smtClean="0"/>
              <a:t>8</a:t>
            </a:fld>
            <a:endParaRPr lang="zh-CN" altLang="en-US"/>
          </a:p>
        </p:txBody>
      </p:sp>
    </p:spTree>
    <p:extLst>
      <p:ext uri="{BB962C8B-B14F-4D97-AF65-F5344CB8AC3E}">
        <p14:creationId xmlns:p14="http://schemas.microsoft.com/office/powerpoint/2010/main" val="769557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3FCC7-B672-D901-F6A1-7EBDD3A386B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5BFADD7-91D9-DA8C-8BBB-5C7BEA991EC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367EEDF-7ED6-50B8-2C32-9680049AC80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6742742-6002-CE2E-B62A-6D21B349697A}"/>
              </a:ext>
            </a:extLst>
          </p:cNvPr>
          <p:cNvSpPr>
            <a:spLocks noGrp="1"/>
          </p:cNvSpPr>
          <p:nvPr>
            <p:ph type="sldNum" sz="quarter" idx="5"/>
          </p:nvPr>
        </p:nvSpPr>
        <p:spPr/>
        <p:txBody>
          <a:bodyPr/>
          <a:lstStyle/>
          <a:p>
            <a:fld id="{721A343D-1A10-4DEF-9487-780DE933F79E}" type="slidenum">
              <a:rPr lang="zh-CN" altLang="en-US" smtClean="0"/>
              <a:t>9</a:t>
            </a:fld>
            <a:endParaRPr lang="zh-CN" altLang="en-US"/>
          </a:p>
        </p:txBody>
      </p:sp>
    </p:spTree>
    <p:extLst>
      <p:ext uri="{BB962C8B-B14F-4D97-AF65-F5344CB8AC3E}">
        <p14:creationId xmlns:p14="http://schemas.microsoft.com/office/powerpoint/2010/main" val="1382999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D3DB9-052E-FBFA-0261-664852E7B3D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700B6C6-5628-514B-0A9C-C0C06CA260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D7B59E-15D9-3CDF-E2DE-EE76833C70D3}"/>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2EC9075F-401C-7117-5D31-5737CE88EFC6}"/>
              </a:ext>
            </a:extLst>
          </p:cNvPr>
          <p:cNvSpPr>
            <a:spLocks noGrp="1"/>
          </p:cNvSpPr>
          <p:nvPr>
            <p:ph type="sldNum" sz="quarter" idx="5"/>
          </p:nvPr>
        </p:nvSpPr>
        <p:spPr/>
        <p:txBody>
          <a:bodyPr/>
          <a:lstStyle/>
          <a:p>
            <a:fld id="{721A343D-1A10-4DEF-9487-780DE933F79E}" type="slidenum">
              <a:rPr lang="zh-CN" altLang="en-US" smtClean="0"/>
              <a:t>10</a:t>
            </a:fld>
            <a:endParaRPr lang="zh-CN" altLang="en-US"/>
          </a:p>
        </p:txBody>
      </p:sp>
    </p:spTree>
    <p:extLst>
      <p:ext uri="{BB962C8B-B14F-4D97-AF65-F5344CB8AC3E}">
        <p14:creationId xmlns:p14="http://schemas.microsoft.com/office/powerpoint/2010/main" val="22464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E150B7-9065-2643-A249-74318BBDE96D}" type="slidenum">
              <a:rPr lang="en-US" smtClean="0"/>
              <a:pPr/>
              <a:t>11</a:t>
            </a:fld>
            <a:endParaRPr lang="en-US"/>
          </a:p>
        </p:txBody>
      </p:sp>
    </p:spTree>
    <p:extLst>
      <p:ext uri="{BB962C8B-B14F-4D97-AF65-F5344CB8AC3E}">
        <p14:creationId xmlns:p14="http://schemas.microsoft.com/office/powerpoint/2010/main" val="708721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6BB0C-BB78-4BFA-A3B9-6810C8297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273B4-2AA2-5C50-73D5-BC8F3BF0A6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699A0-B1E1-A2FA-215C-50911A49CE38}"/>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F32BD30C-979E-B634-4DAB-1344806BC183}"/>
              </a:ext>
            </a:extLst>
          </p:cNvPr>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D8E150B7-9065-2643-A249-74318BBDE96D}"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457189"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120898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1.xml"/><Relationship Id="rId4" Type="http://schemas.openxmlformats.org/officeDocument/2006/relationships/image" Target="../media/image17.emf"/></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3.xml"/><Relationship Id="rId4" Type="http://schemas.openxmlformats.org/officeDocument/2006/relationships/image" Target="../media/image17.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4.xml"/><Relationship Id="rId4" Type="http://schemas.openxmlformats.org/officeDocument/2006/relationships/image" Target="../media/image17.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5.xml"/><Relationship Id="rId4" Type="http://schemas.openxmlformats.org/officeDocument/2006/relationships/image" Target="../media/image17.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7.xml"/><Relationship Id="rId6" Type="http://schemas.microsoft.com/office/2007/relationships/hdphoto" Target="../media/hdphoto1.wdp"/><Relationship Id="rId5" Type="http://schemas.openxmlformats.org/officeDocument/2006/relationships/image" Target="../media/image22.png"/><Relationship Id="rId4" Type="http://schemas.openxmlformats.org/officeDocument/2006/relationships/image" Target="../media/image17.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8.xml"/><Relationship Id="rId5" Type="http://schemas.openxmlformats.org/officeDocument/2006/relationships/image" Target="../media/image23.png"/><Relationship Id="rId4" Type="http://schemas.openxmlformats.org/officeDocument/2006/relationships/image" Target="../media/image17.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9.xml"/><Relationship Id="rId6" Type="http://schemas.microsoft.com/office/2007/relationships/hdphoto" Target="../media/hdphoto1.wdp"/><Relationship Id="rId5" Type="http://schemas.openxmlformats.org/officeDocument/2006/relationships/image" Target="../media/image22.png"/><Relationship Id="rId4" Type="http://schemas.openxmlformats.org/officeDocument/2006/relationships/image" Target="../media/image17.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0.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2.xml"/><Relationship Id="rId6" Type="http://schemas.openxmlformats.org/officeDocument/2006/relationships/image" Target="../media/image21.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3.xml"/><Relationship Id="rId6" Type="http://schemas.openxmlformats.org/officeDocument/2006/relationships/image" Target="../media/image21.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4.xml"/><Relationship Id="rId4" Type="http://schemas.openxmlformats.org/officeDocument/2006/relationships/image" Target="../media/image17.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5.xml"/><Relationship Id="rId4" Type="http://schemas.openxmlformats.org/officeDocument/2006/relationships/image" Target="../media/image17.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6.xml"/><Relationship Id="rId4" Type="http://schemas.openxmlformats.org/officeDocument/2006/relationships/image" Target="../media/image17.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7.xml"/><Relationship Id="rId4" Type="http://schemas.openxmlformats.org/officeDocument/2006/relationships/image" Target="../media/image17.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8.xml"/><Relationship Id="rId4" Type="http://schemas.openxmlformats.org/officeDocument/2006/relationships/image" Target="../media/image17.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19.xml"/><Relationship Id="rId4" Type="http://schemas.openxmlformats.org/officeDocument/2006/relationships/image" Target="../media/image17.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0.xml"/><Relationship Id="rId4" Type="http://schemas.openxmlformats.org/officeDocument/2006/relationships/image" Target="../media/image17.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1.xml"/><Relationship Id="rId4" Type="http://schemas.openxmlformats.org/officeDocument/2006/relationships/image" Target="../media/image17.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2.xml"/><Relationship Id="rId4" Type="http://schemas.openxmlformats.org/officeDocument/2006/relationships/image" Target="../media/image17.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3.xml"/><Relationship Id="rId4" Type="http://schemas.openxmlformats.org/officeDocument/2006/relationships/image" Target="../media/image17.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4.xml"/><Relationship Id="rId4" Type="http://schemas.openxmlformats.org/officeDocument/2006/relationships/image" Target="../media/image17.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5.xml"/><Relationship Id="rId4" Type="http://schemas.openxmlformats.org/officeDocument/2006/relationships/image" Target="../media/image17.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6.xml"/><Relationship Id="rId4" Type="http://schemas.openxmlformats.org/officeDocument/2006/relationships/image" Target="../media/image17.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7.xml"/><Relationship Id="rId4" Type="http://schemas.openxmlformats.org/officeDocument/2006/relationships/image" Target="../media/image17.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8.xml"/><Relationship Id="rId4" Type="http://schemas.openxmlformats.org/officeDocument/2006/relationships/image" Target="../media/image17.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9.xml"/><Relationship Id="rId4" Type="http://schemas.openxmlformats.org/officeDocument/2006/relationships/image" Target="../media/image17.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0.xml"/><Relationship Id="rId4" Type="http://schemas.openxmlformats.org/officeDocument/2006/relationships/image" Target="../media/image17.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1.xml"/><Relationship Id="rId4" Type="http://schemas.openxmlformats.org/officeDocument/2006/relationships/image" Target="../media/image17.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2.xml"/><Relationship Id="rId4" Type="http://schemas.openxmlformats.org/officeDocument/2006/relationships/image" Target="../media/image17.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3.xml"/><Relationship Id="rId4" Type="http://schemas.openxmlformats.org/officeDocument/2006/relationships/image" Target="../media/image17.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4.xml"/><Relationship Id="rId5" Type="http://schemas.openxmlformats.org/officeDocument/2006/relationships/image" Target="../media/image24.jpeg"/><Relationship Id="rId4" Type="http://schemas.openxmlformats.org/officeDocument/2006/relationships/image" Target="../media/image17.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5.xml"/><Relationship Id="rId4" Type="http://schemas.openxmlformats.org/officeDocument/2006/relationships/image" Target="../media/image17.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6.xml"/><Relationship Id="rId4" Type="http://schemas.openxmlformats.org/officeDocument/2006/relationships/image" Target="../media/image17.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7.xml"/><Relationship Id="rId4" Type="http://schemas.openxmlformats.org/officeDocument/2006/relationships/image" Target="../media/image17.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8.xml"/><Relationship Id="rId4" Type="http://schemas.openxmlformats.org/officeDocument/2006/relationships/image" Target="../media/image17.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39.xml"/><Relationship Id="rId4" Type="http://schemas.openxmlformats.org/officeDocument/2006/relationships/image" Target="../media/image17.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0.xml"/><Relationship Id="rId4" Type="http://schemas.openxmlformats.org/officeDocument/2006/relationships/image" Target="../media/image17.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1.xml"/><Relationship Id="rId4" Type="http://schemas.openxmlformats.org/officeDocument/2006/relationships/image" Target="../media/image17.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2.xml"/><Relationship Id="rId6" Type="http://schemas.openxmlformats.org/officeDocument/2006/relationships/image" Target="../media/image21.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3.xml"/><Relationship Id="rId4" Type="http://schemas.openxmlformats.org/officeDocument/2006/relationships/image" Target="../media/image17.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4.xml"/><Relationship Id="rId4" Type="http://schemas.openxmlformats.org/officeDocument/2006/relationships/image" Target="../media/image17.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5.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7.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6.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7.xml"/><Relationship Id="rId4" Type="http://schemas.openxmlformats.org/officeDocument/2006/relationships/image" Target="../media/image17.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8.xml"/><Relationship Id="rId4" Type="http://schemas.openxmlformats.org/officeDocument/2006/relationships/image" Target="../media/image17.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49.xml"/><Relationship Id="rId4" Type="http://schemas.openxmlformats.org/officeDocument/2006/relationships/image" Target="../media/image17.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50.xml"/><Relationship Id="rId4" Type="http://schemas.openxmlformats.org/officeDocument/2006/relationships/image" Target="../media/image17.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51.xml"/><Relationship Id="rId4" Type="http://schemas.openxmlformats.org/officeDocument/2006/relationships/image" Target="../media/image17.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52.xml"/><Relationship Id="rId4" Type="http://schemas.openxmlformats.org/officeDocument/2006/relationships/image" Target="../media/image17.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53.xml"/><Relationship Id="rId4" Type="http://schemas.openxmlformats.org/officeDocument/2006/relationships/image" Target="../media/image17.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54.xml"/><Relationship Id="rId6" Type="http://schemas.openxmlformats.org/officeDocument/2006/relationships/image" Target="../media/image21.sv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55.xml"/><Relationship Id="rId4" Type="http://schemas.openxmlformats.org/officeDocument/2006/relationships/image" Target="../media/image17.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56.xml"/><Relationship Id="rId4" Type="http://schemas.openxmlformats.org/officeDocument/2006/relationships/image" Target="../media/image17.emf"/></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tx1"/>
                </a:solidFill>
              </a:defRPr>
            </a:lvl1pPr>
          </a:lstStyle>
          <a:p>
            <a:r>
              <a:rPr lang="en-US"/>
              <a:t>Click here to edit 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405185"/>
          </a:xfrm>
        </p:spPr>
        <p:txBody>
          <a:bodyPr>
            <a:norm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a:t>
            </a:r>
          </a:p>
        </p:txBody>
      </p:sp>
      <p:sp>
        <p:nvSpPr>
          <p:cNvPr id="7" name="Text Placeholder 6">
            <a:extLst>
              <a:ext uri="{FF2B5EF4-FFF2-40B4-BE49-F238E27FC236}">
                <a16:creationId xmlns:a16="http://schemas.microsoft.com/office/drawing/2014/main" id="{7430876A-BB78-8B41-AB01-9509A7E611FF}"/>
              </a:ext>
            </a:extLst>
          </p:cNvPr>
          <p:cNvSpPr>
            <a:spLocks noGrp="1"/>
          </p:cNvSpPr>
          <p:nvPr>
            <p:ph type="body" sz="quarter" idx="13" hasCustomPrompt="1"/>
          </p:nvPr>
        </p:nvSpPr>
        <p:spPr>
          <a:xfrm>
            <a:off x="538256" y="5076449"/>
            <a:ext cx="5835650" cy="356161"/>
          </a:xfrm>
        </p:spPr>
        <p:txBody>
          <a:bodyPr>
            <a:normAutofit/>
          </a:bodyPr>
          <a:lstStyle>
            <a:lvl1pPr>
              <a:defRPr sz="1600">
                <a:solidFill>
                  <a:schemeClr val="tx1"/>
                </a:solidFill>
              </a:defRPr>
            </a:lvl1pPr>
          </a:lstStyle>
          <a:p>
            <a:pPr lvl="0"/>
            <a:r>
              <a:rPr lang="en-US"/>
              <a:t>Job Title</a:t>
            </a:r>
          </a:p>
        </p:txBody>
      </p:sp>
      <p:sp>
        <p:nvSpPr>
          <p:cNvPr id="9" name="Text Placeholder 8">
            <a:extLst>
              <a:ext uri="{FF2B5EF4-FFF2-40B4-BE49-F238E27FC236}">
                <a16:creationId xmlns:a16="http://schemas.microsoft.com/office/drawing/2014/main" id="{2B7EF15C-9F24-1D4E-89EE-27828F4813B3}"/>
              </a:ext>
            </a:extLst>
          </p:cNvPr>
          <p:cNvSpPr>
            <a:spLocks noGrp="1"/>
          </p:cNvSpPr>
          <p:nvPr>
            <p:ph type="body" sz="quarter" idx="14" hasCustomPrompt="1"/>
          </p:nvPr>
        </p:nvSpPr>
        <p:spPr>
          <a:xfrm>
            <a:off x="538163" y="5459968"/>
            <a:ext cx="5835650" cy="295275"/>
          </a:xfrm>
        </p:spPr>
        <p:txBody>
          <a:bodyPr>
            <a:noAutofit/>
          </a:bodyPr>
          <a:lstStyle>
            <a:lvl1pPr>
              <a:defRPr sz="1200">
                <a:solidFill>
                  <a:schemeClr val="tx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DD.MM.YY</a:t>
            </a:r>
          </a:p>
        </p:txBody>
      </p:sp>
      <p:sp>
        <p:nvSpPr>
          <p:cNvPr id="11" name="Text Placeholder 10">
            <a:extLst>
              <a:ext uri="{FF2B5EF4-FFF2-40B4-BE49-F238E27FC236}">
                <a16:creationId xmlns:a16="http://schemas.microsoft.com/office/drawing/2014/main" id="{1DC33F61-910F-CC4D-93C1-58A45ED44CB1}"/>
              </a:ext>
            </a:extLst>
          </p:cNvPr>
          <p:cNvSpPr>
            <a:spLocks noGrp="1"/>
          </p:cNvSpPr>
          <p:nvPr>
            <p:ph type="body" sz="quarter" idx="15" hasCustomPrompt="1"/>
          </p:nvPr>
        </p:nvSpPr>
        <p:spPr>
          <a:xfrm>
            <a:off x="538163" y="5800353"/>
            <a:ext cx="5835650" cy="331788"/>
          </a:xfrm>
        </p:spPr>
        <p:txBody>
          <a:bodyPr>
            <a:noAutofit/>
          </a:bodyPr>
          <a:lstStyle>
            <a:lvl1pPr>
              <a:defRPr sz="1200">
                <a:solidFill>
                  <a:schemeClr val="tx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*Additional Notes</a:t>
            </a:r>
          </a:p>
        </p:txBody>
      </p:sp>
      <p:pic>
        <p:nvPicPr>
          <p:cNvPr id="12" name="Picture 11">
            <a:extLst>
              <a:ext uri="{FF2B5EF4-FFF2-40B4-BE49-F238E27FC236}">
                <a16:creationId xmlns:a16="http://schemas.microsoft.com/office/drawing/2014/main" id="{773563DB-A0CA-3F46-B716-99641062BE7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69646" y="5690822"/>
            <a:ext cx="2318459" cy="922137"/>
          </a:xfrm>
          <a:prstGeom prst="rect">
            <a:avLst/>
          </a:prstGeom>
        </p:spPr>
      </p:pic>
    </p:spTree>
    <p:extLst>
      <p:ext uri="{BB962C8B-B14F-4D97-AF65-F5344CB8AC3E}">
        <p14:creationId xmlns:p14="http://schemas.microsoft.com/office/powerpoint/2010/main" val="137662204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ubtitle Slide Dar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tx1"/>
                </a:solidFill>
              </a:defRPr>
            </a:lvl1pPr>
          </a:lstStyle>
          <a:p>
            <a:r>
              <a:rPr lang="en-US"/>
              <a:t>Click here to add subtitle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1084486"/>
          </a:xfrm>
        </p:spPr>
        <p:txBody>
          <a:bodyPr>
            <a:normAutofit/>
          </a:bodyPr>
          <a:lstStyle>
            <a:lvl1pPr marL="0" indent="0" algn="l">
              <a:buNone/>
              <a:defRPr sz="20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02CC9F8F-578F-1143-89A7-C426483DDF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69646" y="5690822"/>
            <a:ext cx="2318459" cy="922137"/>
          </a:xfrm>
          <a:prstGeom prst="rect">
            <a:avLst/>
          </a:prstGeom>
        </p:spPr>
      </p:pic>
    </p:spTree>
    <p:extLst>
      <p:ext uri="{BB962C8B-B14F-4D97-AF65-F5344CB8AC3E}">
        <p14:creationId xmlns:p14="http://schemas.microsoft.com/office/powerpoint/2010/main" val="356139046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ubtitle Slide L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D06EDFB8-6758-4732-9E54-D64F63DD90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68724" y="5690822"/>
            <a:ext cx="2318457" cy="923352"/>
          </a:xfrm>
          <a:prstGeom prst="rect">
            <a:avLst/>
          </a:prstGeom>
        </p:spPr>
      </p:pic>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tx1"/>
                </a:solidFill>
              </a:defRPr>
            </a:lvl1pPr>
          </a:lstStyle>
          <a:p>
            <a:r>
              <a:rPr lang="en-US"/>
              <a:t>Click here to add subtitle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1084486"/>
          </a:xfrm>
        </p:spPr>
        <p:txBody>
          <a:bodyPr>
            <a:normAutofit/>
          </a:bodyPr>
          <a:lstStyle>
            <a:lvl1pPr marL="0" indent="0" algn="l">
              <a:buNone/>
              <a:defRPr sz="20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363525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1" y="1028700"/>
            <a:ext cx="5486399"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028700"/>
            <a:ext cx="5486401" cy="5148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7CDA282-D3A9-604D-8E0C-83FD1C2AC841}"/>
              </a:ext>
            </a:extLst>
          </p:cNvPr>
          <p:cNvSpPr>
            <a:spLocks noGrp="1"/>
          </p:cNvSpPr>
          <p:nvPr>
            <p:ph type="sldNum" sz="quarter" idx="12"/>
          </p:nvPr>
        </p:nvSpPr>
        <p:spPr/>
        <p:txBody>
          <a:bodyPr/>
          <a:lstStyle/>
          <a:p>
            <a:fld id="{8175E2FE-C81D-274B-B2F2-EB6FDAA0DFC1}" type="slidenum">
              <a:rPr lang="en-US" smtClean="0"/>
              <a:t>‹#›</a:t>
            </a:fld>
            <a:endParaRPr lang="en-US"/>
          </a:p>
        </p:txBody>
      </p:sp>
      <p:sp>
        <p:nvSpPr>
          <p:cNvPr id="8" name="Title Placeholder 1">
            <a:extLst>
              <a:ext uri="{FF2B5EF4-FFF2-40B4-BE49-F238E27FC236}">
                <a16:creationId xmlns:a16="http://schemas.microsoft.com/office/drawing/2014/main" id="{EBB6606E-50FD-4B35-8FFE-A6FE9E9D5D99}"/>
              </a:ext>
            </a:extLst>
          </p:cNvPr>
          <p:cNvSpPr>
            <a:spLocks noGrp="1"/>
          </p:cNvSpPr>
          <p:nvPr>
            <p:ph type="title"/>
          </p:nvPr>
        </p:nvSpPr>
        <p:spPr>
          <a:xfrm>
            <a:off x="381001" y="180020"/>
            <a:ext cx="11430000" cy="557366"/>
          </a:xfrm>
          <a:prstGeom prst="rect">
            <a:avLst/>
          </a:prstGeom>
        </p:spPr>
        <p:txBody>
          <a:bodyPr vert="horz" lIns="0" tIns="0" rIns="0" bIns="0" rtlCol="0" anchor="ctr">
            <a:normAutofit/>
          </a:bodyPr>
          <a:lstStyle/>
          <a:p>
            <a:r>
              <a:rPr lang="en-US"/>
              <a:t>Click to edit Master title style</a:t>
            </a:r>
          </a:p>
        </p:txBody>
      </p:sp>
    </p:spTree>
    <p:extLst>
      <p:ext uri="{BB962C8B-B14F-4D97-AF65-F5344CB8AC3E}">
        <p14:creationId xmlns:p14="http://schemas.microsoft.com/office/powerpoint/2010/main" val="1227177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A737ED-FF06-EF4D-AF62-A2AAF4BE318C}"/>
              </a:ext>
            </a:extLst>
          </p:cNvPr>
          <p:cNvSpPr>
            <a:spLocks noGrp="1"/>
          </p:cNvSpPr>
          <p:nvPr>
            <p:ph type="sldNum" sz="quarter" idx="10"/>
          </p:nvPr>
        </p:nvSpPr>
        <p:spPr/>
        <p:txBody>
          <a:bodyPr/>
          <a:lstStyle/>
          <a:p>
            <a:fld id="{8175E2FE-C81D-274B-B2F2-EB6FDAA0DFC1}" type="slidenum">
              <a:rPr lang="en-US" smtClean="0"/>
              <a:t>‹#›</a:t>
            </a:fld>
            <a:endParaRPr lang="en-US"/>
          </a:p>
        </p:txBody>
      </p:sp>
      <p:sp>
        <p:nvSpPr>
          <p:cNvPr id="5" name="Text Placeholder 4">
            <a:extLst>
              <a:ext uri="{FF2B5EF4-FFF2-40B4-BE49-F238E27FC236}">
                <a16:creationId xmlns:a16="http://schemas.microsoft.com/office/drawing/2014/main" id="{8BD62E99-97C8-DA47-9CD3-EB315417DCEE}"/>
              </a:ext>
            </a:extLst>
          </p:cNvPr>
          <p:cNvSpPr>
            <a:spLocks noGrp="1"/>
          </p:cNvSpPr>
          <p:nvPr>
            <p:ph type="body" sz="quarter" idx="11"/>
          </p:nvPr>
        </p:nvSpPr>
        <p:spPr>
          <a:xfrm>
            <a:off x="381002" y="1028701"/>
            <a:ext cx="11430000" cy="5257800"/>
          </a:xfrm>
        </p:spPr>
        <p:txBody>
          <a:bodyPr lIns="0"/>
          <a:lstStyle>
            <a:lvl2pPr marL="7938" indent="0">
              <a:tabLst/>
              <a:defRPr/>
            </a:lvl2pPr>
            <a:lvl3pPr marL="630238" indent="-227013">
              <a:tabLst>
                <a:tab pos="561975" algn="l"/>
              </a:tabLst>
              <a:defRPr/>
            </a:lvl3pPr>
            <a:lvl4pPr marL="1092200" indent="-227013">
              <a:tabLst/>
              <a:defRPr/>
            </a:lvl4pPr>
            <a:lvl5pPr marL="1604963" indent="-22701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3DE27AF6-9A33-46B4-A838-FC9E8A2C824A}"/>
              </a:ext>
            </a:extLst>
          </p:cNvPr>
          <p:cNvSpPr>
            <a:spLocks noGrp="1"/>
          </p:cNvSpPr>
          <p:nvPr>
            <p:ph type="title"/>
          </p:nvPr>
        </p:nvSpPr>
        <p:spPr>
          <a:xfrm>
            <a:off x="381001" y="180020"/>
            <a:ext cx="11430000" cy="557366"/>
          </a:xfrm>
          <a:prstGeom prst="rect">
            <a:avLst/>
          </a:prstGeom>
        </p:spPr>
        <p:txBody>
          <a:bodyPr vert="horz" lIns="0" tIns="0" rIns="0" bIns="0" rtlCol="0" anchor="ctr">
            <a:normAutofit/>
          </a:bodyPr>
          <a:lstStyle/>
          <a:p>
            <a:r>
              <a:rPr lang="en-US"/>
              <a:t>Click to edit Master title style</a:t>
            </a:r>
          </a:p>
        </p:txBody>
      </p:sp>
    </p:spTree>
    <p:extLst>
      <p:ext uri="{BB962C8B-B14F-4D97-AF65-F5344CB8AC3E}">
        <p14:creationId xmlns:p14="http://schemas.microsoft.com/office/powerpoint/2010/main" val="4157524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Content with Subhea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2587" y="1641413"/>
            <a:ext cx="5484813" cy="4535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641413"/>
            <a:ext cx="5486401" cy="4535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7CDA282-D3A9-604D-8E0C-83FD1C2AC841}"/>
              </a:ext>
            </a:extLst>
          </p:cNvPr>
          <p:cNvSpPr>
            <a:spLocks noGrp="1"/>
          </p:cNvSpPr>
          <p:nvPr>
            <p:ph type="sldNum" sz="quarter" idx="12"/>
          </p:nvPr>
        </p:nvSpPr>
        <p:spPr/>
        <p:txBody>
          <a:bodyPr/>
          <a:lstStyle/>
          <a:p>
            <a:fld id="{8175E2FE-C81D-274B-B2F2-EB6FDAA0DFC1}" type="slidenum">
              <a:rPr lang="en-US" smtClean="0"/>
              <a:t>‹#›</a:t>
            </a:fld>
            <a:endParaRPr lang="en-US"/>
          </a:p>
        </p:txBody>
      </p:sp>
      <p:sp>
        <p:nvSpPr>
          <p:cNvPr id="6" name="Text Placeholder 5">
            <a:extLst>
              <a:ext uri="{FF2B5EF4-FFF2-40B4-BE49-F238E27FC236}">
                <a16:creationId xmlns:a16="http://schemas.microsoft.com/office/drawing/2014/main" id="{A2ECB400-5605-B84C-AF7F-C0BB8BC69F0D}"/>
              </a:ext>
            </a:extLst>
          </p:cNvPr>
          <p:cNvSpPr>
            <a:spLocks noGrp="1"/>
          </p:cNvSpPr>
          <p:nvPr>
            <p:ph type="body" sz="quarter" idx="13" hasCustomPrompt="1"/>
          </p:nvPr>
        </p:nvSpPr>
        <p:spPr>
          <a:xfrm>
            <a:off x="382587" y="1241363"/>
            <a:ext cx="5484813" cy="400050"/>
          </a:xfrm>
        </p:spPr>
        <p:txBody>
          <a:bodyPr/>
          <a:lstStyle>
            <a:lvl1pPr>
              <a:defRPr b="1">
                <a:solidFill>
                  <a:schemeClr val="tx2"/>
                </a:solidFill>
              </a:defRPr>
            </a:lvl1pPr>
            <a:lvl2pPr marL="457200" indent="0" algn="l">
              <a:buFontTx/>
              <a:buNone/>
              <a:defRPr/>
            </a:lvl2pPr>
          </a:lstStyle>
          <a:p>
            <a:pPr lvl="0"/>
            <a:r>
              <a:rPr lang="en-US"/>
              <a:t>Click to edit</a:t>
            </a:r>
          </a:p>
        </p:txBody>
      </p:sp>
      <p:sp>
        <p:nvSpPr>
          <p:cNvPr id="9" name="Text Placeholder 8">
            <a:extLst>
              <a:ext uri="{FF2B5EF4-FFF2-40B4-BE49-F238E27FC236}">
                <a16:creationId xmlns:a16="http://schemas.microsoft.com/office/drawing/2014/main" id="{154A337D-E94F-B048-8ACE-71830D87D244}"/>
              </a:ext>
            </a:extLst>
          </p:cNvPr>
          <p:cNvSpPr>
            <a:spLocks noGrp="1"/>
          </p:cNvSpPr>
          <p:nvPr>
            <p:ph type="body" sz="quarter" idx="14" hasCustomPrompt="1"/>
          </p:nvPr>
        </p:nvSpPr>
        <p:spPr>
          <a:xfrm>
            <a:off x="6324600" y="1241363"/>
            <a:ext cx="5486401" cy="400050"/>
          </a:xfrm>
        </p:spPr>
        <p:txBody>
          <a:bodyPr/>
          <a:lstStyle>
            <a:lvl1pPr>
              <a:defRPr b="1">
                <a:solidFill>
                  <a:schemeClr val="tx2"/>
                </a:solidFill>
              </a:defRPr>
            </a:lvl1pPr>
          </a:lstStyle>
          <a:p>
            <a:pPr lvl="0"/>
            <a:r>
              <a:rPr lang="en-US"/>
              <a:t>Click to edit</a:t>
            </a:r>
          </a:p>
        </p:txBody>
      </p:sp>
      <p:sp>
        <p:nvSpPr>
          <p:cNvPr id="11" name="Text Placeholder 10">
            <a:extLst>
              <a:ext uri="{FF2B5EF4-FFF2-40B4-BE49-F238E27FC236}">
                <a16:creationId xmlns:a16="http://schemas.microsoft.com/office/drawing/2014/main" id="{5E63A377-D605-D04E-81FF-F46B6030A32D}"/>
              </a:ext>
            </a:extLst>
          </p:cNvPr>
          <p:cNvSpPr>
            <a:spLocks noGrp="1"/>
          </p:cNvSpPr>
          <p:nvPr>
            <p:ph type="body" sz="quarter" idx="15" hasCustomPrompt="1"/>
          </p:nvPr>
        </p:nvSpPr>
        <p:spPr>
          <a:xfrm>
            <a:off x="382588" y="841313"/>
            <a:ext cx="11428414" cy="400050"/>
          </a:xfrm>
        </p:spPr>
        <p:txBody>
          <a:bodyPr>
            <a:normAutofit/>
          </a:bodyPr>
          <a:lstStyle>
            <a:lvl1pPr>
              <a:defRPr sz="1600" b="0">
                <a:solidFill>
                  <a:schemeClr val="tx1"/>
                </a:solidFill>
              </a:defRPr>
            </a:lvl1pPr>
          </a:lstStyle>
          <a:p>
            <a:pPr lvl="0"/>
            <a:r>
              <a:rPr lang="en-US"/>
              <a:t>Click to add subheading</a:t>
            </a:r>
          </a:p>
        </p:txBody>
      </p:sp>
      <p:sp>
        <p:nvSpPr>
          <p:cNvPr id="12" name="Title Placeholder 1">
            <a:extLst>
              <a:ext uri="{FF2B5EF4-FFF2-40B4-BE49-F238E27FC236}">
                <a16:creationId xmlns:a16="http://schemas.microsoft.com/office/drawing/2014/main" id="{4304907B-0A58-4A7F-9804-EC2D1B7FDAD0}"/>
              </a:ext>
            </a:extLst>
          </p:cNvPr>
          <p:cNvSpPr>
            <a:spLocks noGrp="1"/>
          </p:cNvSpPr>
          <p:nvPr>
            <p:ph type="title"/>
          </p:nvPr>
        </p:nvSpPr>
        <p:spPr>
          <a:xfrm>
            <a:off x="381001" y="180020"/>
            <a:ext cx="11430000" cy="557366"/>
          </a:xfrm>
          <a:prstGeom prst="rect">
            <a:avLst/>
          </a:prstGeom>
        </p:spPr>
        <p:txBody>
          <a:bodyPr vert="horz" lIns="0" tIns="0" rIns="0" bIns="0" rtlCol="0" anchor="ctr">
            <a:normAutofit/>
          </a:bodyPr>
          <a:lstStyle/>
          <a:p>
            <a:r>
              <a:rPr lang="en-US"/>
              <a:t>Click to edit Master title style</a:t>
            </a:r>
          </a:p>
        </p:txBody>
      </p:sp>
    </p:spTree>
    <p:extLst>
      <p:ext uri="{BB962C8B-B14F-4D97-AF65-F5344CB8AC3E}">
        <p14:creationId xmlns:p14="http://schemas.microsoft.com/office/powerpoint/2010/main" val="1929815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Imagery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1" y="1028700"/>
            <a:ext cx="5486399"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7CDA282-D3A9-604D-8E0C-83FD1C2AC841}"/>
              </a:ext>
            </a:extLst>
          </p:cNvPr>
          <p:cNvSpPr>
            <a:spLocks noGrp="1"/>
          </p:cNvSpPr>
          <p:nvPr>
            <p:ph type="sldNum" sz="quarter" idx="12"/>
          </p:nvPr>
        </p:nvSpPr>
        <p:spPr/>
        <p:txBody>
          <a:bodyPr/>
          <a:lstStyle/>
          <a:p>
            <a:fld id="{8175E2FE-C81D-274B-B2F2-EB6FDAA0DFC1}" type="slidenum">
              <a:rPr lang="en-US" smtClean="0"/>
              <a:t>‹#›</a:t>
            </a:fld>
            <a:endParaRPr lang="en-US"/>
          </a:p>
        </p:txBody>
      </p:sp>
      <p:sp>
        <p:nvSpPr>
          <p:cNvPr id="8" name="Title Placeholder 1">
            <a:extLst>
              <a:ext uri="{FF2B5EF4-FFF2-40B4-BE49-F238E27FC236}">
                <a16:creationId xmlns:a16="http://schemas.microsoft.com/office/drawing/2014/main" id="{EBB6606E-50FD-4B35-8FFE-A6FE9E9D5D99}"/>
              </a:ext>
            </a:extLst>
          </p:cNvPr>
          <p:cNvSpPr>
            <a:spLocks noGrp="1"/>
          </p:cNvSpPr>
          <p:nvPr>
            <p:ph type="title"/>
          </p:nvPr>
        </p:nvSpPr>
        <p:spPr>
          <a:xfrm>
            <a:off x="381001" y="180020"/>
            <a:ext cx="11430000" cy="557366"/>
          </a:xfrm>
          <a:prstGeom prst="rect">
            <a:avLst/>
          </a:prstGeom>
        </p:spPr>
        <p:txBody>
          <a:bodyPr vert="horz" lIns="0" tIns="0" rIns="0" bIns="0" rtlCol="0" anchor="ctr">
            <a:normAutofit/>
          </a:bodyPr>
          <a:lstStyle/>
          <a:p>
            <a:r>
              <a:rPr lang="en-US"/>
              <a:t>Click to edit Master title style</a:t>
            </a:r>
          </a:p>
        </p:txBody>
      </p:sp>
      <p:sp>
        <p:nvSpPr>
          <p:cNvPr id="5" name="Picture Placeholder 4"/>
          <p:cNvSpPr>
            <a:spLocks noGrp="1"/>
          </p:cNvSpPr>
          <p:nvPr>
            <p:ph type="pic" sz="quarter" idx="13" hasCustomPrompt="1"/>
          </p:nvPr>
        </p:nvSpPr>
        <p:spPr>
          <a:xfrm>
            <a:off x="6613526" y="1028700"/>
            <a:ext cx="5197475" cy="5143500"/>
          </a:xfrm>
        </p:spPr>
        <p:txBody>
          <a:bodyPr/>
          <a:lstStyle>
            <a:lvl1pPr marL="0" marR="0" indent="0" algn="l" defTabSz="914400" rtl="0" eaLnBrk="1" fontAlgn="auto" latinLnBrk="0" hangingPunct="1">
              <a:lnSpc>
                <a:spcPct val="90000"/>
              </a:lnSpc>
              <a:spcBef>
                <a:spcPts val="1000"/>
              </a:spcBef>
              <a:spcAft>
                <a:spcPts val="0"/>
              </a:spcAft>
              <a:buClrTx/>
              <a:buSzTx/>
              <a:buFontTx/>
              <a:buNone/>
              <a:tabLst/>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the icon below to place an image in this area. For approved images from Marketing, visit BrandMaker. </a:t>
            </a:r>
          </a:p>
          <a:p>
            <a:endParaRPr lang="en-US"/>
          </a:p>
        </p:txBody>
      </p:sp>
    </p:spTree>
    <p:extLst>
      <p:ext uri="{BB962C8B-B14F-4D97-AF65-F5344CB8AC3E}">
        <p14:creationId xmlns:p14="http://schemas.microsoft.com/office/powerpoint/2010/main" val="874789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 Charts or Diagram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A12B665-363C-C84D-900B-C41E936EDCBB}"/>
              </a:ext>
            </a:extLst>
          </p:cNvPr>
          <p:cNvSpPr>
            <a:spLocks noGrp="1"/>
          </p:cNvSpPr>
          <p:nvPr>
            <p:ph type="sldNum" sz="quarter" idx="12"/>
          </p:nvPr>
        </p:nvSpPr>
        <p:spPr/>
        <p:txBody>
          <a:bodyPr/>
          <a:lstStyle/>
          <a:p>
            <a:fld id="{8175E2FE-C81D-274B-B2F2-EB6FDAA0DFC1}" type="slidenum">
              <a:rPr lang="en-US" smtClean="0"/>
              <a:t>‹#›</a:t>
            </a:fld>
            <a:endParaRPr lang="en-US"/>
          </a:p>
        </p:txBody>
      </p:sp>
      <p:sp>
        <p:nvSpPr>
          <p:cNvPr id="8" name="Text Placeholder 10">
            <a:extLst>
              <a:ext uri="{FF2B5EF4-FFF2-40B4-BE49-F238E27FC236}">
                <a16:creationId xmlns:a16="http://schemas.microsoft.com/office/drawing/2014/main" id="{B2C94883-377D-3A4A-A4CE-187D170BCFDF}"/>
              </a:ext>
            </a:extLst>
          </p:cNvPr>
          <p:cNvSpPr>
            <a:spLocks noGrp="1"/>
          </p:cNvSpPr>
          <p:nvPr>
            <p:ph type="body" sz="quarter" idx="15" hasCustomPrompt="1"/>
          </p:nvPr>
        </p:nvSpPr>
        <p:spPr>
          <a:xfrm>
            <a:off x="381000" y="835301"/>
            <a:ext cx="11579225" cy="400050"/>
          </a:xfrm>
        </p:spPr>
        <p:txBody>
          <a:bodyPr>
            <a:normAutofit/>
          </a:bodyPr>
          <a:lstStyle>
            <a:lvl1pPr>
              <a:defRPr sz="1600" b="0">
                <a:solidFill>
                  <a:schemeClr val="tx1"/>
                </a:solidFill>
              </a:defRPr>
            </a:lvl1pPr>
          </a:lstStyle>
          <a:p>
            <a:pPr lvl="0"/>
            <a:r>
              <a:rPr lang="en-US"/>
              <a:t>Click to add subheading</a:t>
            </a:r>
          </a:p>
        </p:txBody>
      </p:sp>
      <p:sp>
        <p:nvSpPr>
          <p:cNvPr id="5" name="Title Placeholder 1">
            <a:extLst>
              <a:ext uri="{FF2B5EF4-FFF2-40B4-BE49-F238E27FC236}">
                <a16:creationId xmlns:a16="http://schemas.microsoft.com/office/drawing/2014/main" id="{2635A9AC-9239-46B0-83CD-78318B6766BE}"/>
              </a:ext>
            </a:extLst>
          </p:cNvPr>
          <p:cNvSpPr>
            <a:spLocks noGrp="1"/>
          </p:cNvSpPr>
          <p:nvPr>
            <p:ph type="title"/>
          </p:nvPr>
        </p:nvSpPr>
        <p:spPr>
          <a:xfrm>
            <a:off x="381001" y="180020"/>
            <a:ext cx="11430000" cy="557366"/>
          </a:xfrm>
          <a:prstGeom prst="rect">
            <a:avLst/>
          </a:prstGeom>
        </p:spPr>
        <p:txBody>
          <a:bodyPr vert="horz" lIns="0" tIns="0" rIns="0" bIns="0" rtlCol="0" anchor="ctr">
            <a:normAutofit/>
          </a:bodyPr>
          <a:lstStyle/>
          <a:p>
            <a:r>
              <a:rPr lang="en-US"/>
              <a:t>Click to edit Master title style</a:t>
            </a:r>
          </a:p>
        </p:txBody>
      </p:sp>
    </p:spTree>
    <p:extLst>
      <p:ext uri="{BB962C8B-B14F-4D97-AF65-F5344CB8AC3E}">
        <p14:creationId xmlns:p14="http://schemas.microsoft.com/office/powerpoint/2010/main" val="1881847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16EE07-BEFF-FC43-84DB-BC14CB9A1869}"/>
              </a:ext>
            </a:extLst>
          </p:cNvPr>
          <p:cNvSpPr>
            <a:spLocks noGrp="1"/>
          </p:cNvSpPr>
          <p:nvPr>
            <p:ph type="sldNum" sz="quarter" idx="12"/>
          </p:nvPr>
        </p:nvSpPr>
        <p:spPr/>
        <p:txBody>
          <a:bodyPr/>
          <a:lstStyle/>
          <a:p>
            <a:fld id="{8175E2FE-C81D-274B-B2F2-EB6FDAA0DFC1}" type="slidenum">
              <a:rPr lang="en-US" smtClean="0"/>
              <a:t>‹#›</a:t>
            </a:fld>
            <a:endParaRPr lang="en-US"/>
          </a:p>
        </p:txBody>
      </p:sp>
    </p:spTree>
    <p:extLst>
      <p:ext uri="{BB962C8B-B14F-4D97-AF65-F5344CB8AC3E}">
        <p14:creationId xmlns:p14="http://schemas.microsoft.com/office/powerpoint/2010/main" val="1281218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E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DDCAAB-DDAD-CA49-B1D7-B0B48FEE93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47869" y="3010548"/>
            <a:ext cx="2552957" cy="1015406"/>
          </a:xfrm>
          <a:prstGeom prst="rect">
            <a:avLst/>
          </a:prstGeom>
        </p:spPr>
      </p:pic>
    </p:spTree>
    <p:extLst>
      <p:ext uri="{BB962C8B-B14F-4D97-AF65-F5344CB8AC3E}">
        <p14:creationId xmlns:p14="http://schemas.microsoft.com/office/powerpoint/2010/main" val="786944942"/>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Slide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bg1"/>
                </a:solidFill>
              </a:defRPr>
            </a:lvl1pPr>
          </a:lstStyle>
          <a:p>
            <a:r>
              <a:rPr lang="en-US"/>
              <a:t>Click here to edit 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405185"/>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a:t>
            </a:r>
          </a:p>
        </p:txBody>
      </p:sp>
      <p:pic>
        <p:nvPicPr>
          <p:cNvPr id="5" name="Picture 4">
            <a:extLst>
              <a:ext uri="{FF2B5EF4-FFF2-40B4-BE49-F238E27FC236}">
                <a16:creationId xmlns:a16="http://schemas.microsoft.com/office/drawing/2014/main" id="{C4D73BF7-244B-4547-8DDA-77E3170A6E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91237" y="3435805"/>
            <a:ext cx="3427196" cy="3148736"/>
          </a:xfrm>
          <a:prstGeom prst="rect">
            <a:avLst/>
          </a:prstGeom>
        </p:spPr>
      </p:pic>
      <p:sp>
        <p:nvSpPr>
          <p:cNvPr id="7" name="Text Placeholder 6">
            <a:extLst>
              <a:ext uri="{FF2B5EF4-FFF2-40B4-BE49-F238E27FC236}">
                <a16:creationId xmlns:a16="http://schemas.microsoft.com/office/drawing/2014/main" id="{7430876A-BB78-8B41-AB01-9509A7E611FF}"/>
              </a:ext>
            </a:extLst>
          </p:cNvPr>
          <p:cNvSpPr>
            <a:spLocks noGrp="1"/>
          </p:cNvSpPr>
          <p:nvPr>
            <p:ph type="body" sz="quarter" idx="13" hasCustomPrompt="1"/>
          </p:nvPr>
        </p:nvSpPr>
        <p:spPr>
          <a:xfrm>
            <a:off x="538256" y="5076449"/>
            <a:ext cx="5835650" cy="356161"/>
          </a:xfrm>
        </p:spPr>
        <p:txBody>
          <a:bodyPr>
            <a:normAutofit/>
          </a:bodyPr>
          <a:lstStyle>
            <a:lvl1pPr>
              <a:defRPr sz="1600">
                <a:solidFill>
                  <a:schemeClr val="bg1"/>
                </a:solidFill>
              </a:defRPr>
            </a:lvl1pPr>
          </a:lstStyle>
          <a:p>
            <a:pPr lvl="0"/>
            <a:r>
              <a:rPr lang="en-US"/>
              <a:t>Job Title</a:t>
            </a:r>
          </a:p>
        </p:txBody>
      </p:sp>
      <p:sp>
        <p:nvSpPr>
          <p:cNvPr id="9" name="Text Placeholder 8">
            <a:extLst>
              <a:ext uri="{FF2B5EF4-FFF2-40B4-BE49-F238E27FC236}">
                <a16:creationId xmlns:a16="http://schemas.microsoft.com/office/drawing/2014/main" id="{2B7EF15C-9F24-1D4E-89EE-27828F4813B3}"/>
              </a:ext>
            </a:extLst>
          </p:cNvPr>
          <p:cNvSpPr>
            <a:spLocks noGrp="1"/>
          </p:cNvSpPr>
          <p:nvPr>
            <p:ph type="body" sz="quarter" idx="14" hasCustomPrompt="1"/>
          </p:nvPr>
        </p:nvSpPr>
        <p:spPr>
          <a:xfrm>
            <a:off x="538163" y="5459968"/>
            <a:ext cx="5835650" cy="295275"/>
          </a:xfrm>
        </p:spPr>
        <p:txBody>
          <a:bodyPr>
            <a:noAutofit/>
          </a:bodyPr>
          <a:lstStyle>
            <a:lvl1pPr>
              <a:defRPr sz="12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DD.MM.YY</a:t>
            </a:r>
          </a:p>
        </p:txBody>
      </p:sp>
      <p:sp>
        <p:nvSpPr>
          <p:cNvPr id="11" name="Text Placeholder 10">
            <a:extLst>
              <a:ext uri="{FF2B5EF4-FFF2-40B4-BE49-F238E27FC236}">
                <a16:creationId xmlns:a16="http://schemas.microsoft.com/office/drawing/2014/main" id="{1DC33F61-910F-CC4D-93C1-58A45ED44CB1}"/>
              </a:ext>
            </a:extLst>
          </p:cNvPr>
          <p:cNvSpPr>
            <a:spLocks noGrp="1"/>
          </p:cNvSpPr>
          <p:nvPr>
            <p:ph type="body" sz="quarter" idx="15" hasCustomPrompt="1"/>
          </p:nvPr>
        </p:nvSpPr>
        <p:spPr>
          <a:xfrm>
            <a:off x="538163" y="5800353"/>
            <a:ext cx="5835650" cy="331788"/>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*Additional Notes</a:t>
            </a:r>
          </a:p>
        </p:txBody>
      </p:sp>
    </p:spTree>
    <p:extLst>
      <p:ext uri="{BB962C8B-B14F-4D97-AF65-F5344CB8AC3E}">
        <p14:creationId xmlns:p14="http://schemas.microsoft.com/office/powerpoint/2010/main" val="3980234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Subtitle Slide L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tx1"/>
                </a:solidFill>
              </a:defRPr>
            </a:lvl1pPr>
          </a:lstStyle>
          <a:p>
            <a:r>
              <a:rPr lang="en-US"/>
              <a:t>Click here to add subtitle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1084486"/>
          </a:xfrm>
        </p:spPr>
        <p:txBody>
          <a:bodyPr>
            <a:normAutofit/>
          </a:bodyPr>
          <a:lstStyle>
            <a:lvl1pPr marL="0" indent="0" algn="l">
              <a:buNone/>
              <a:defRPr sz="20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a:extLst>
              <a:ext uri="{FF2B5EF4-FFF2-40B4-BE49-F238E27FC236}">
                <a16:creationId xmlns:a16="http://schemas.microsoft.com/office/drawing/2014/main" id="{E58E6253-615E-1046-9087-5442B80FE2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7727" y="3233714"/>
            <a:ext cx="3944532" cy="3624038"/>
          </a:xfrm>
          <a:prstGeom prst="rect">
            <a:avLst/>
          </a:prstGeom>
        </p:spPr>
      </p:pic>
    </p:spTree>
    <p:extLst>
      <p:ext uri="{BB962C8B-B14F-4D97-AF65-F5344CB8AC3E}">
        <p14:creationId xmlns:p14="http://schemas.microsoft.com/office/powerpoint/2010/main" val="2720618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ubtitle Slide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bg1"/>
                </a:solidFill>
              </a:defRPr>
            </a:lvl1pPr>
          </a:lstStyle>
          <a:p>
            <a:r>
              <a:rPr lang="en-US"/>
              <a:t>Click here to add subtitle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1084486"/>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8DC0F8C7-9C46-464B-BB40-C33DF59A25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91237" y="3435805"/>
            <a:ext cx="3427196" cy="3148736"/>
          </a:xfrm>
          <a:prstGeom prst="rect">
            <a:avLst/>
          </a:prstGeom>
        </p:spPr>
      </p:pic>
    </p:spTree>
    <p:extLst>
      <p:ext uri="{BB962C8B-B14F-4D97-AF65-F5344CB8AC3E}">
        <p14:creationId xmlns:p14="http://schemas.microsoft.com/office/powerpoint/2010/main" val="2977806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0" y="1028700"/>
            <a:ext cx="5486400" cy="5148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028700"/>
            <a:ext cx="5486400" cy="5148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69B042B-C344-B049-9259-B65DCB456D1B}"/>
              </a:ext>
            </a:extLst>
          </p:cNvPr>
          <p:cNvSpPr>
            <a:spLocks noGrp="1"/>
          </p:cNvSpPr>
          <p:nvPr>
            <p:ph type="title"/>
          </p:nvPr>
        </p:nvSpPr>
        <p:spPr>
          <a:xfrm>
            <a:off x="381001" y="167124"/>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1161980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ain Layout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BD62E99-97C8-DA47-9CD3-EB315417DCEE}"/>
              </a:ext>
            </a:extLst>
          </p:cNvPr>
          <p:cNvSpPr>
            <a:spLocks noGrp="1"/>
          </p:cNvSpPr>
          <p:nvPr>
            <p:ph type="body" sz="quarter" idx="11"/>
          </p:nvPr>
        </p:nvSpPr>
        <p:spPr>
          <a:xfrm>
            <a:off x="381000" y="1028701"/>
            <a:ext cx="11430000" cy="5143499"/>
          </a:xfrm>
        </p:spPr>
        <p:txBody>
          <a:bodyPr lIns="0"/>
          <a:lstStyle>
            <a:lvl2pPr marL="7938" indent="0">
              <a:tabLst/>
              <a:defRPr/>
            </a:lvl2pPr>
            <a:lvl3pPr marL="630238" indent="-227013">
              <a:tabLst>
                <a:tab pos="561975" algn="l"/>
              </a:tabLst>
              <a:defRPr/>
            </a:lvl3pPr>
            <a:lvl4pPr marL="1092200" indent="-227013">
              <a:tabLst/>
              <a:defRPr/>
            </a:lvl4pPr>
            <a:lvl5pPr marL="1604963" indent="-227013">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96A5A618-E8D1-8D48-92D9-7B989DEFC5E1}"/>
              </a:ext>
            </a:extLst>
          </p:cNvPr>
          <p:cNvSpPr>
            <a:spLocks noGrp="1"/>
          </p:cNvSpPr>
          <p:nvPr>
            <p:ph type="title"/>
          </p:nvPr>
        </p:nvSpPr>
        <p:spPr>
          <a:xfrm>
            <a:off x="381001" y="161925"/>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8" name="Slide Number Placeholder 5">
            <a:extLst>
              <a:ext uri="{FF2B5EF4-FFF2-40B4-BE49-F238E27FC236}">
                <a16:creationId xmlns:a16="http://schemas.microsoft.com/office/drawing/2014/main" id="{0E7EE04C-F2BF-474B-95DC-97101CC909A2}"/>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460C1CE4-C3DB-4E74-8633-A62624ED6CBF}" type="slidenum">
              <a:rPr lang="en-US" smtClean="0"/>
              <a:t>‹#›</a:t>
            </a:fld>
            <a:endParaRPr lang="en-US"/>
          </a:p>
        </p:txBody>
      </p:sp>
    </p:spTree>
    <p:extLst>
      <p:ext uri="{BB962C8B-B14F-4D97-AF65-F5344CB8AC3E}">
        <p14:creationId xmlns:p14="http://schemas.microsoft.com/office/powerpoint/2010/main" val="3815045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52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lumn Content w Subhead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2656" y="1828800"/>
            <a:ext cx="5484744" cy="4348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828800"/>
            <a:ext cx="5486401" cy="4348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A2ECB400-5605-B84C-AF7F-C0BB8BC69F0D}"/>
              </a:ext>
            </a:extLst>
          </p:cNvPr>
          <p:cNvSpPr>
            <a:spLocks noGrp="1"/>
          </p:cNvSpPr>
          <p:nvPr>
            <p:ph type="body" sz="quarter" idx="13" hasCustomPrompt="1"/>
          </p:nvPr>
        </p:nvSpPr>
        <p:spPr>
          <a:xfrm>
            <a:off x="382656" y="1248691"/>
            <a:ext cx="5484744" cy="400050"/>
          </a:xfrm>
        </p:spPr>
        <p:txBody>
          <a:bodyPr/>
          <a:lstStyle>
            <a:lvl1pPr>
              <a:defRPr b="1">
                <a:solidFill>
                  <a:schemeClr val="tx2"/>
                </a:solidFill>
              </a:defRPr>
            </a:lvl1pPr>
            <a:lvl2pPr marL="457200" indent="0" algn="l">
              <a:buFontTx/>
              <a:buNone/>
              <a:defRPr/>
            </a:lvl2pPr>
          </a:lstStyle>
          <a:p>
            <a:pPr lvl="0"/>
            <a:r>
              <a:rPr lang="en-US"/>
              <a:t>Click to edit</a:t>
            </a:r>
          </a:p>
        </p:txBody>
      </p:sp>
      <p:sp>
        <p:nvSpPr>
          <p:cNvPr id="9" name="Text Placeholder 8">
            <a:extLst>
              <a:ext uri="{FF2B5EF4-FFF2-40B4-BE49-F238E27FC236}">
                <a16:creationId xmlns:a16="http://schemas.microsoft.com/office/drawing/2014/main" id="{154A337D-E94F-B048-8ACE-71830D87D244}"/>
              </a:ext>
            </a:extLst>
          </p:cNvPr>
          <p:cNvSpPr>
            <a:spLocks noGrp="1"/>
          </p:cNvSpPr>
          <p:nvPr>
            <p:ph type="body" sz="quarter" idx="14" hasCustomPrompt="1"/>
          </p:nvPr>
        </p:nvSpPr>
        <p:spPr>
          <a:xfrm>
            <a:off x="6324600" y="1248691"/>
            <a:ext cx="5486401" cy="400050"/>
          </a:xfrm>
        </p:spPr>
        <p:txBody>
          <a:bodyPr/>
          <a:lstStyle>
            <a:lvl1pPr>
              <a:defRPr b="1">
                <a:solidFill>
                  <a:schemeClr val="tx2"/>
                </a:solidFill>
              </a:defRPr>
            </a:lvl1pPr>
          </a:lstStyle>
          <a:p>
            <a:pPr lvl="0"/>
            <a:r>
              <a:rPr lang="en-US"/>
              <a:t>Click to edit</a:t>
            </a:r>
          </a:p>
        </p:txBody>
      </p:sp>
      <p:sp>
        <p:nvSpPr>
          <p:cNvPr id="11" name="Text Placeholder 10">
            <a:extLst>
              <a:ext uri="{FF2B5EF4-FFF2-40B4-BE49-F238E27FC236}">
                <a16:creationId xmlns:a16="http://schemas.microsoft.com/office/drawing/2014/main" id="{5E63A377-D605-D04E-81FF-F46B6030A32D}"/>
              </a:ext>
            </a:extLst>
          </p:cNvPr>
          <p:cNvSpPr>
            <a:spLocks noGrp="1"/>
          </p:cNvSpPr>
          <p:nvPr>
            <p:ph type="body" sz="quarter" idx="15" hasCustomPrompt="1"/>
          </p:nvPr>
        </p:nvSpPr>
        <p:spPr>
          <a:xfrm>
            <a:off x="382656" y="828675"/>
            <a:ext cx="11428345" cy="400050"/>
          </a:xfrm>
        </p:spPr>
        <p:txBody>
          <a:bodyPr>
            <a:normAutofit/>
          </a:bodyPr>
          <a:lstStyle>
            <a:lvl1pPr>
              <a:defRPr sz="1600" b="0">
                <a:solidFill>
                  <a:schemeClr val="tx1"/>
                </a:solidFill>
              </a:defRPr>
            </a:lvl1pPr>
          </a:lstStyle>
          <a:p>
            <a:pPr lvl="0"/>
            <a:r>
              <a:rPr lang="en-US"/>
              <a:t>Click to add subheading</a:t>
            </a:r>
          </a:p>
        </p:txBody>
      </p:sp>
      <p:sp>
        <p:nvSpPr>
          <p:cNvPr id="10" name="Title Placeholder 1">
            <a:extLst>
              <a:ext uri="{FF2B5EF4-FFF2-40B4-BE49-F238E27FC236}">
                <a16:creationId xmlns:a16="http://schemas.microsoft.com/office/drawing/2014/main" id="{3FF70335-D9CD-F34B-8583-72BE608DB01A}"/>
              </a:ext>
            </a:extLst>
          </p:cNvPr>
          <p:cNvSpPr>
            <a:spLocks noGrp="1"/>
          </p:cNvSpPr>
          <p:nvPr>
            <p:ph type="title"/>
          </p:nvPr>
        </p:nvSpPr>
        <p:spPr>
          <a:xfrm>
            <a:off x="382657" y="165524"/>
            <a:ext cx="11428344" cy="557366"/>
          </a:xfrm>
          <a:prstGeom prst="rect">
            <a:avLst/>
          </a:prstGeom>
        </p:spPr>
        <p:txBody>
          <a:bodyPr vert="horz" lIns="0" tIns="0" rIns="0" bIns="0" rtlCol="0" anchor="ctr">
            <a:normAutofit/>
          </a:bodyPr>
          <a:lstStyle/>
          <a:p>
            <a:r>
              <a:rPr lang="en-US"/>
              <a:t>Click to edit Master title style</a:t>
            </a:r>
          </a:p>
        </p:txBody>
      </p:sp>
      <p:sp>
        <p:nvSpPr>
          <p:cNvPr id="13" name="Slide Number Placeholder 5">
            <a:extLst>
              <a:ext uri="{FF2B5EF4-FFF2-40B4-BE49-F238E27FC236}">
                <a16:creationId xmlns:a16="http://schemas.microsoft.com/office/drawing/2014/main" id="{B5FF8338-8BC8-4D53-BD72-E746E42B3ED5}"/>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460C1CE4-C3DB-4E74-8633-A62624ED6CBF}" type="slidenum">
              <a:rPr lang="en-US" smtClean="0"/>
              <a:t>‹#›</a:t>
            </a:fld>
            <a:endParaRPr lang="en-US"/>
          </a:p>
        </p:txBody>
      </p:sp>
    </p:spTree>
    <p:extLst>
      <p:ext uri="{BB962C8B-B14F-4D97-AF65-F5344CB8AC3E}">
        <p14:creationId xmlns:p14="http://schemas.microsoft.com/office/powerpoint/2010/main" val="2561113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ry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0" y="1028700"/>
            <a:ext cx="5486400" cy="5148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69B042B-C344-B049-9259-B65DCB456D1B}"/>
              </a:ext>
            </a:extLst>
          </p:cNvPr>
          <p:cNvSpPr>
            <a:spLocks noGrp="1"/>
          </p:cNvSpPr>
          <p:nvPr>
            <p:ph type="title"/>
          </p:nvPr>
        </p:nvSpPr>
        <p:spPr>
          <a:xfrm>
            <a:off x="381001" y="167124"/>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
        <p:nvSpPr>
          <p:cNvPr id="17" name="Picture Placeholder 16"/>
          <p:cNvSpPr>
            <a:spLocks noGrp="1"/>
          </p:cNvSpPr>
          <p:nvPr>
            <p:ph type="pic" sz="quarter" idx="10" hasCustomPrompt="1"/>
          </p:nvPr>
        </p:nvSpPr>
        <p:spPr>
          <a:xfrm>
            <a:off x="6448178" y="1028700"/>
            <a:ext cx="5362823" cy="5148263"/>
          </a:xfrm>
        </p:spPr>
        <p:txBody>
          <a:bodyPr/>
          <a:lstStyle>
            <a:lvl1pPr>
              <a:defRPr baseline="0"/>
            </a:lvl1pPr>
          </a:lstStyle>
          <a:p>
            <a:r>
              <a:rPr lang="en-US"/>
              <a:t>Click the icon below to place an image in this area. For approved images from Marketing, visit BrandMaker. </a:t>
            </a:r>
          </a:p>
        </p:txBody>
      </p:sp>
    </p:spTree>
    <p:extLst>
      <p:ext uri="{BB962C8B-B14F-4D97-AF65-F5344CB8AC3E}">
        <p14:creationId xmlns:p14="http://schemas.microsoft.com/office/powerpoint/2010/main" val="755167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or Charts or Diagrams">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B2C94883-377D-3A4A-A4CE-187D170BCFDF}"/>
              </a:ext>
            </a:extLst>
          </p:cNvPr>
          <p:cNvSpPr>
            <a:spLocks noGrp="1"/>
          </p:cNvSpPr>
          <p:nvPr>
            <p:ph type="body" sz="quarter" idx="15" hasCustomPrompt="1"/>
          </p:nvPr>
        </p:nvSpPr>
        <p:spPr>
          <a:xfrm>
            <a:off x="381001" y="828675"/>
            <a:ext cx="11430000" cy="400050"/>
          </a:xfrm>
        </p:spPr>
        <p:txBody>
          <a:bodyPr>
            <a:normAutofit/>
          </a:bodyPr>
          <a:lstStyle>
            <a:lvl1pPr>
              <a:defRPr sz="1600" b="0">
                <a:solidFill>
                  <a:schemeClr val="tx1"/>
                </a:solidFill>
              </a:defRPr>
            </a:lvl1pPr>
          </a:lstStyle>
          <a:p>
            <a:pPr lvl="0"/>
            <a:r>
              <a:rPr lang="en-US"/>
              <a:t>Click to add subheading</a:t>
            </a:r>
          </a:p>
        </p:txBody>
      </p:sp>
      <p:sp>
        <p:nvSpPr>
          <p:cNvPr id="6" name="Title Placeholder 1">
            <a:extLst>
              <a:ext uri="{FF2B5EF4-FFF2-40B4-BE49-F238E27FC236}">
                <a16:creationId xmlns:a16="http://schemas.microsoft.com/office/drawing/2014/main" id="{F517AA35-6773-4C1A-82F0-3D259767270A}"/>
              </a:ext>
            </a:extLst>
          </p:cNvPr>
          <p:cNvSpPr>
            <a:spLocks noGrp="1"/>
          </p:cNvSpPr>
          <p:nvPr>
            <p:ph type="title"/>
          </p:nvPr>
        </p:nvSpPr>
        <p:spPr>
          <a:xfrm>
            <a:off x="382656" y="165524"/>
            <a:ext cx="11428345" cy="557366"/>
          </a:xfrm>
          <a:prstGeom prst="rect">
            <a:avLst/>
          </a:prstGeom>
        </p:spPr>
        <p:txBody>
          <a:bodyPr vert="horz" lIns="0" tIns="0" rIns="0" bIns="0" rtlCol="0" anchor="ctr">
            <a:normAutofit/>
          </a:bodyPr>
          <a:lstStyle/>
          <a:p>
            <a:r>
              <a:rPr lang="en-US"/>
              <a:t>Click to edit Master title style</a:t>
            </a:r>
          </a:p>
        </p:txBody>
      </p:sp>
      <p:sp>
        <p:nvSpPr>
          <p:cNvPr id="9" name="Slide Number Placeholder 5">
            <a:extLst>
              <a:ext uri="{FF2B5EF4-FFF2-40B4-BE49-F238E27FC236}">
                <a16:creationId xmlns:a16="http://schemas.microsoft.com/office/drawing/2014/main" id="{B168437B-3B37-48F8-8E06-8281B95BD653}"/>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227675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1F13157-8206-4FD6-9FB5-B690A5275424}"/>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460C1CE4-C3DB-4E74-8633-A62624ED6CBF}" type="slidenum">
              <a:rPr lang="en-US" smtClean="0"/>
              <a:t>‹#›</a:t>
            </a:fld>
            <a:endParaRPr lang="en-US"/>
          </a:p>
        </p:txBody>
      </p:sp>
    </p:spTree>
    <p:extLst>
      <p:ext uri="{BB962C8B-B14F-4D97-AF65-F5344CB8AC3E}">
        <p14:creationId xmlns:p14="http://schemas.microsoft.com/office/powerpoint/2010/main" val="2271987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6846EB-AFF0-474C-B790-C93779FC678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79535" y="1624264"/>
            <a:ext cx="4032930" cy="3609473"/>
          </a:xfrm>
          <a:prstGeom prst="rect">
            <a:avLst/>
          </a:prstGeom>
        </p:spPr>
      </p:pic>
    </p:spTree>
    <p:extLst>
      <p:ext uri="{BB962C8B-B14F-4D97-AF65-F5344CB8AC3E}">
        <p14:creationId xmlns:p14="http://schemas.microsoft.com/office/powerpoint/2010/main" val="42157548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wo 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0" y="1028700"/>
            <a:ext cx="5486400" cy="5148263"/>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rgbClr val="333333"/>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028700"/>
            <a:ext cx="5486400" cy="5148263"/>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rgbClr val="333333"/>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
        <p:nvSpPr>
          <p:cNvPr id="8" name="Title Placeholder 1">
            <a:extLst>
              <a:ext uri="{FF2B5EF4-FFF2-40B4-BE49-F238E27FC236}">
                <a16:creationId xmlns:a16="http://schemas.microsoft.com/office/drawing/2014/main" id="{D3EA8A94-A9EF-4CED-8EB0-FD310D55D63F}"/>
              </a:ext>
            </a:extLst>
          </p:cNvPr>
          <p:cNvSpPr>
            <a:spLocks noGrp="1"/>
          </p:cNvSpPr>
          <p:nvPr>
            <p:ph type="title"/>
          </p:nvPr>
        </p:nvSpPr>
        <p:spPr>
          <a:xfrm>
            <a:off x="388507" y="160578"/>
            <a:ext cx="11422493" cy="557366"/>
          </a:xfrm>
          <a:prstGeom prst="rect">
            <a:avLst/>
          </a:prstGeom>
        </p:spPr>
        <p:txBody>
          <a:bodyPr vert="horz" lIns="0" tIns="0" rIns="0" bIns="0" rtlCol="0" anchor="ctr">
            <a:normAutofit/>
          </a:bodyPr>
          <a:lstStyle/>
          <a:p>
            <a:r>
              <a:rPr lang="en-US"/>
              <a:t>Click to edit Master title style</a:t>
            </a:r>
          </a:p>
        </p:txBody>
      </p:sp>
    </p:spTree>
    <p:extLst>
      <p:ext uri="{BB962C8B-B14F-4D97-AF65-F5344CB8AC3E}">
        <p14:creationId xmlns:p14="http://schemas.microsoft.com/office/powerpoint/2010/main" val="1172637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Imagery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
        <p:nvSpPr>
          <p:cNvPr id="17" name="Picture Placeholder 16"/>
          <p:cNvSpPr>
            <a:spLocks noGrp="1"/>
          </p:cNvSpPr>
          <p:nvPr>
            <p:ph type="pic" sz="quarter" idx="10" hasCustomPrompt="1"/>
          </p:nvPr>
        </p:nvSpPr>
        <p:spPr>
          <a:xfrm>
            <a:off x="6324600" y="1028700"/>
            <a:ext cx="5486401" cy="5148263"/>
          </a:xfrm>
        </p:spPr>
        <p:txBody>
          <a:bodyPr anchor="ctr">
            <a:normAutofit/>
          </a:bodyPr>
          <a:lstStyle>
            <a:lvl1pPr algn="ctr">
              <a:defRPr sz="1800" b="0" baseline="0">
                <a:solidFill>
                  <a:srgbClr val="333333"/>
                </a:solidFill>
              </a:defRPr>
            </a:lvl1pPr>
          </a:lstStyle>
          <a:p>
            <a:r>
              <a:rPr lang="en-US"/>
              <a:t>Click the icon below to place an image in this area.</a:t>
            </a:r>
          </a:p>
          <a:p>
            <a:r>
              <a:rPr lang="en-US"/>
              <a:t> For approved images from Marketing,</a:t>
            </a:r>
          </a:p>
          <a:p>
            <a:r>
              <a:rPr lang="en-US"/>
              <a:t>visit </a:t>
            </a:r>
            <a:r>
              <a:rPr lang="en-US" err="1"/>
              <a:t>BrandMaker</a:t>
            </a:r>
            <a:r>
              <a:rPr lang="en-US"/>
              <a:t>.</a:t>
            </a:r>
          </a:p>
          <a:p>
            <a:endParaRPr lang="en-US"/>
          </a:p>
          <a:p>
            <a:endParaRPr lang="en-US"/>
          </a:p>
          <a:p>
            <a:endParaRPr lang="en-US"/>
          </a:p>
          <a:p>
            <a:endParaRPr lang="en-US"/>
          </a:p>
          <a:p>
            <a:r>
              <a:rPr lang="en-US"/>
              <a:t> </a:t>
            </a:r>
          </a:p>
        </p:txBody>
      </p:sp>
      <p:sp>
        <p:nvSpPr>
          <p:cNvPr id="8" name="Title Placeholder 1">
            <a:extLst>
              <a:ext uri="{FF2B5EF4-FFF2-40B4-BE49-F238E27FC236}">
                <a16:creationId xmlns:a16="http://schemas.microsoft.com/office/drawing/2014/main" id="{ECAA6E8A-0CDE-4069-973D-FD6DBEA4AEB0}"/>
              </a:ext>
            </a:extLst>
          </p:cNvPr>
          <p:cNvSpPr>
            <a:spLocks noGrp="1"/>
          </p:cNvSpPr>
          <p:nvPr>
            <p:ph type="title"/>
          </p:nvPr>
        </p:nvSpPr>
        <p:spPr>
          <a:xfrm>
            <a:off x="388507" y="160578"/>
            <a:ext cx="11422493" cy="557366"/>
          </a:xfrm>
          <a:prstGeom prst="rect">
            <a:avLst/>
          </a:prstGeom>
        </p:spPr>
        <p:txBody>
          <a:bodyPr vert="horz" lIns="0" tIns="0" rIns="0" bIns="0" rtlCol="0" anchor="ctr">
            <a:normAutofit/>
          </a:bodyPr>
          <a:lstStyle/>
          <a:p>
            <a:r>
              <a:rPr lang="en-US"/>
              <a:t>Click to edit Master title style</a:t>
            </a:r>
          </a:p>
        </p:txBody>
      </p:sp>
      <p:sp>
        <p:nvSpPr>
          <p:cNvPr id="9" name="Content Placeholder 2">
            <a:extLst>
              <a:ext uri="{FF2B5EF4-FFF2-40B4-BE49-F238E27FC236}">
                <a16:creationId xmlns:a16="http://schemas.microsoft.com/office/drawing/2014/main" id="{7D19E3E9-CF21-44CA-822B-0894121B7F1E}"/>
              </a:ext>
            </a:extLst>
          </p:cNvPr>
          <p:cNvSpPr>
            <a:spLocks noGrp="1"/>
          </p:cNvSpPr>
          <p:nvPr>
            <p:ph sz="half" idx="1"/>
          </p:nvPr>
        </p:nvSpPr>
        <p:spPr>
          <a:xfrm>
            <a:off x="381000" y="1028700"/>
            <a:ext cx="5486400" cy="5148263"/>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rgbClr val="333333"/>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7871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ayout A - Content Slide 3">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799787"/>
          </a:xfrm>
          <a:prstGeom prst="rect">
            <a:avLst/>
          </a:prstGeom>
        </p:spPr>
      </p:pic>
      <p:sp>
        <p:nvSpPr>
          <p:cNvPr id="6" name="Slide Number Placeholder 5"/>
          <p:cNvSpPr>
            <a:spLocks noGrp="1"/>
          </p:cNvSpPr>
          <p:nvPr>
            <p:ph type="sldNum" sz="quarter" idx="12"/>
          </p:nvPr>
        </p:nvSpPr>
        <p:spPr/>
        <p:txBody>
          <a:bodyPr/>
          <a:lstStyle/>
          <a:p>
            <a:fld id="{F929F5BF-7444-F347-ABD3-AFE4EE86D3BF}" type="slidenum">
              <a:rPr lang="en-US" smtClean="0"/>
              <a:pPr/>
              <a:t>‹#›</a:t>
            </a:fld>
            <a:endParaRPr lang="en-US"/>
          </a:p>
        </p:txBody>
      </p:sp>
      <p:sp>
        <p:nvSpPr>
          <p:cNvPr id="11" name="Title 1"/>
          <p:cNvSpPr>
            <a:spLocks noGrp="1"/>
          </p:cNvSpPr>
          <p:nvPr>
            <p:ph type="title"/>
          </p:nvPr>
        </p:nvSpPr>
        <p:spPr>
          <a:xfrm>
            <a:off x="383370" y="251211"/>
            <a:ext cx="9982679" cy="389723"/>
          </a:xfrm>
        </p:spPr>
        <p:txBody>
          <a:bodyPr/>
          <a:lstStyle>
            <a:lvl1pPr>
              <a:defRPr sz="2401" cap="all">
                <a:solidFill>
                  <a:schemeClr val="bg1"/>
                </a:solidFill>
                <a:latin typeface="Arial Black" panose="020B0A04020102020204" pitchFamily="34" charset="0"/>
              </a:defRPr>
            </a:lvl1pPr>
          </a:lstStyle>
          <a:p>
            <a:r>
              <a:rPr lang="en-US"/>
              <a:t>Click to edit Master title style</a:t>
            </a:r>
          </a:p>
        </p:txBody>
      </p:sp>
      <p:sp>
        <p:nvSpPr>
          <p:cNvPr id="18" name="Content Placeholder 2"/>
          <p:cNvSpPr>
            <a:spLocks noGrp="1"/>
          </p:cNvSpPr>
          <p:nvPr>
            <p:ph idx="1"/>
          </p:nvPr>
        </p:nvSpPr>
        <p:spPr>
          <a:xfrm>
            <a:off x="388215" y="1657351"/>
            <a:ext cx="5477539" cy="4429706"/>
          </a:xfrm>
        </p:spPr>
        <p:txBody>
          <a:bodyPr/>
          <a:lstStyle>
            <a:lvl1pPr>
              <a:spcBef>
                <a:spcPts val="4101"/>
              </a:spcBef>
              <a:defRPr sz="2001"/>
            </a:lvl1pPr>
            <a:lvl2pPr marL="188966" indent="-188966">
              <a:spcBef>
                <a:spcPts val="300"/>
              </a:spcBef>
              <a:tabLst/>
              <a:defRPr sz="1801"/>
            </a:lvl2pPr>
            <a:lvl3pPr marL="393809" indent="-196904">
              <a:defRPr sz="1701"/>
            </a:lvl3pPr>
            <a:lvl4pPr marL="581184" indent="-171497">
              <a:defRPr/>
            </a:lvl4pPr>
            <a:lvl5pPr marL="778089" indent="-19690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p:cNvSpPr>
            <a:spLocks noGrp="1"/>
          </p:cNvSpPr>
          <p:nvPr>
            <p:ph idx="14"/>
          </p:nvPr>
        </p:nvSpPr>
        <p:spPr>
          <a:xfrm>
            <a:off x="6343653" y="1657351"/>
            <a:ext cx="5468839" cy="4429706"/>
          </a:xfrm>
        </p:spPr>
        <p:txBody>
          <a:bodyPr/>
          <a:lstStyle>
            <a:lvl1pPr>
              <a:spcBef>
                <a:spcPts val="4101"/>
              </a:spcBef>
              <a:defRPr sz="2001"/>
            </a:lvl1pPr>
            <a:lvl2pPr marL="188966" indent="-188966">
              <a:spcBef>
                <a:spcPts val="300"/>
              </a:spcBef>
              <a:defRPr sz="1801"/>
            </a:lvl2pPr>
            <a:lvl3pPr marL="393809" indent="-196904">
              <a:defRPr sz="1701"/>
            </a:lvl3pPr>
            <a:lvl4pPr marL="581184" indent="-171497">
              <a:defRPr/>
            </a:lvl4pPr>
            <a:lvl5pPr marL="778089" indent="-19690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9"/>
          <p:cNvSpPr>
            <a:spLocks noGrp="1"/>
          </p:cNvSpPr>
          <p:nvPr>
            <p:ph type="body" sz="quarter" idx="15"/>
          </p:nvPr>
        </p:nvSpPr>
        <p:spPr>
          <a:xfrm>
            <a:off x="382689" y="1006150"/>
            <a:ext cx="5483065" cy="508819"/>
          </a:xfrm>
          <a:noFill/>
        </p:spPr>
        <p:txBody>
          <a:bodyPr anchor="b" anchorCtr="0"/>
          <a:lstStyle>
            <a:lvl1pPr>
              <a:lnSpc>
                <a:spcPct val="92000"/>
              </a:lnSpc>
              <a:spcBef>
                <a:spcPts val="0"/>
              </a:spcBef>
              <a:defRPr sz="2000" b="1">
                <a:solidFill>
                  <a:schemeClr val="tx1"/>
                </a:solidFill>
                <a:latin typeface="+mj-lt"/>
                <a:cs typeface="Arial Black"/>
              </a:defRPr>
            </a:lvl1pPr>
          </a:lstStyle>
          <a:p>
            <a:pPr lvl="0"/>
            <a:r>
              <a:rPr lang="en-US"/>
              <a:t>Click to edit Master text styles</a:t>
            </a:r>
          </a:p>
        </p:txBody>
      </p:sp>
      <p:sp>
        <p:nvSpPr>
          <p:cNvPr id="21" name="Text Placeholder 9"/>
          <p:cNvSpPr>
            <a:spLocks noGrp="1"/>
          </p:cNvSpPr>
          <p:nvPr>
            <p:ph type="body" sz="quarter" idx="16"/>
          </p:nvPr>
        </p:nvSpPr>
        <p:spPr>
          <a:xfrm>
            <a:off x="6324661" y="1006150"/>
            <a:ext cx="5483065" cy="508819"/>
          </a:xfrm>
          <a:noFill/>
        </p:spPr>
        <p:txBody>
          <a:bodyPr anchor="b" anchorCtr="0"/>
          <a:lstStyle>
            <a:lvl1pPr>
              <a:lnSpc>
                <a:spcPct val="92000"/>
              </a:lnSpc>
              <a:spcBef>
                <a:spcPts val="0"/>
              </a:spcBef>
              <a:defRPr sz="2000" b="1">
                <a:solidFill>
                  <a:schemeClr val="tx1"/>
                </a:solidFill>
                <a:latin typeface="+mj-lt"/>
                <a:cs typeface="Arial Black"/>
              </a:defRPr>
            </a:lvl1pPr>
          </a:lstStyle>
          <a:p>
            <a:pPr lvl="0"/>
            <a:r>
              <a:rPr lang="en-US"/>
              <a:t>Click to edit Master text styles</a:t>
            </a:r>
          </a:p>
        </p:txBody>
      </p:sp>
    </p:spTree>
    <p:extLst>
      <p:ext uri="{BB962C8B-B14F-4D97-AF65-F5344CB8AC3E}">
        <p14:creationId xmlns:p14="http://schemas.microsoft.com/office/powerpoint/2010/main" val="39156884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Slide 2 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929F5BF-7444-F347-ABD3-AFE4EE86D3BF}" type="slidenum">
              <a:rPr lang="en-US" smtClean="0"/>
              <a:pPr/>
              <a:t>‹#›</a:t>
            </a:fld>
            <a:endParaRPr lang="en-US"/>
          </a:p>
        </p:txBody>
      </p:sp>
      <p:sp>
        <p:nvSpPr>
          <p:cNvPr id="5" name="Title 1"/>
          <p:cNvSpPr>
            <a:spLocks noGrp="1"/>
          </p:cNvSpPr>
          <p:nvPr>
            <p:ph type="title" hasCustomPrompt="1"/>
          </p:nvPr>
        </p:nvSpPr>
        <p:spPr>
          <a:xfrm>
            <a:off x="383373" y="251215"/>
            <a:ext cx="11436391" cy="389723"/>
          </a:xfrm>
        </p:spPr>
        <p:txBody>
          <a:bodyPr anchor="ctr" anchorCtr="0"/>
          <a:lstStyle>
            <a:lvl1pPr>
              <a:defRPr sz="2800" cap="none" baseline="0">
                <a:solidFill>
                  <a:sysClr val="windowText" lastClr="000000"/>
                </a:solidFill>
                <a:latin typeface="Georgia" panose="02040502050405020303" pitchFamily="18" charset="0"/>
              </a:defRPr>
            </a:lvl1pPr>
          </a:lstStyle>
          <a:p>
            <a:r>
              <a:rPr lang="en-US"/>
              <a:t>Click to edit heading</a:t>
            </a:r>
          </a:p>
        </p:txBody>
      </p:sp>
      <p:sp>
        <p:nvSpPr>
          <p:cNvPr id="8" name="Content Placeholder 2"/>
          <p:cNvSpPr>
            <a:spLocks noGrp="1"/>
          </p:cNvSpPr>
          <p:nvPr>
            <p:ph idx="1"/>
          </p:nvPr>
        </p:nvSpPr>
        <p:spPr>
          <a:xfrm>
            <a:off x="388216" y="1278244"/>
            <a:ext cx="11431547" cy="4868559"/>
          </a:xfrm>
        </p:spPr>
        <p:txBody>
          <a:bodyPr/>
          <a:lstStyle>
            <a:lvl1pPr marL="0" marR="0" indent="0" algn="l" defTabSz="914377" rtl="0" eaLnBrk="1" fontAlgn="auto" latinLnBrk="0" hangingPunct="1">
              <a:lnSpc>
                <a:spcPct val="90000"/>
              </a:lnSpc>
              <a:spcBef>
                <a:spcPts val="500"/>
              </a:spcBef>
              <a:spcAft>
                <a:spcPts val="0"/>
              </a:spcAft>
              <a:buClrTx/>
              <a:buSzTx/>
              <a:buFont typeface="Arial" panose="020B0604020202020204" pitchFamily="34" charset="0"/>
              <a:buNone/>
              <a:tabLst/>
              <a:defRPr b="0"/>
            </a:lvl1pPr>
            <a:lvl2pPr marL="685783"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lvl2pPr>
            <a:lvl3pPr marL="1142971"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lvl3pPr>
            <a:lvl4pPr marL="1600160"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lvl4pPr>
            <a:lvl5pPr marL="2057349"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lvl5pPr>
            <a:lvl6pPr marL="2514537"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lvl6pPr>
            <a:lvl7pPr marL="2971726"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lvl7pPr>
            <a:lvl8pPr marL="3428914"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lvl8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Edit Master text styles</a:t>
            </a:r>
          </a:p>
          <a:p>
            <a:pPr marL="342891" marR="0" lvl="0" indent="-342891" algn="l" defTabSz="914377" rtl="0" eaLnBrk="1" fontAlgn="auto" latinLnBrk="0" hangingPunct="1">
              <a:lnSpc>
                <a:spcPct val="90000"/>
              </a:lnSpc>
              <a:spcBef>
                <a:spcPts val="1000"/>
              </a:spcBef>
              <a:spcAft>
                <a:spcPts val="0"/>
              </a:spcAft>
              <a:buClrTx/>
              <a:buSzTx/>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0" marR="0" lvl="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685783" marR="0" lvl="1"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1142971" marR="0" lvl="2"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Fifth level</a:t>
            </a:r>
          </a:p>
          <a:p>
            <a:pPr marL="1600160" marR="0" lvl="3"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Sixth</a:t>
            </a:r>
          </a:p>
          <a:p>
            <a:pPr marL="2057349" marR="0" lvl="4"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Seventh</a:t>
            </a:r>
          </a:p>
          <a:p>
            <a:pPr marL="2514537"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Eighth</a:t>
            </a:r>
          </a:p>
          <a:p>
            <a:pPr marL="2971726" marR="0" lvl="6"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Etc</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8914" marR="0" lvl="7"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Etc</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 Placeholder 4"/>
          <p:cNvSpPr>
            <a:spLocks noGrp="1"/>
          </p:cNvSpPr>
          <p:nvPr>
            <p:ph type="body" sz="quarter" idx="17" hasCustomPrompt="1"/>
          </p:nvPr>
        </p:nvSpPr>
        <p:spPr>
          <a:xfrm>
            <a:off x="388216" y="687117"/>
            <a:ext cx="11431547" cy="250377"/>
          </a:xfrm>
        </p:spPr>
        <p:txBody>
          <a:bodyPr/>
          <a:lstStyle>
            <a:lvl1pPr>
              <a:defRPr sz="1600" b="0">
                <a:solidFill>
                  <a:sysClr val="windowText" lastClr="000000"/>
                </a:solidFill>
              </a:defRPr>
            </a:lvl1pPr>
          </a:lstStyle>
          <a:p>
            <a:pPr lvl="0"/>
            <a:r>
              <a:rPr lang="en-US"/>
              <a:t>Click to add sub-heading</a:t>
            </a:r>
          </a:p>
        </p:txBody>
      </p:sp>
      <p:pic>
        <p:nvPicPr>
          <p:cNvPr id="7" name="Picture 6">
            <a:extLst>
              <a:ext uri="{FF2B5EF4-FFF2-40B4-BE49-F238E27FC236}">
                <a16:creationId xmlns:a16="http://schemas.microsoft.com/office/drawing/2014/main" id="{CB4CFA2D-8E02-4BC2-A677-BFA0A20491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2831" y="114426"/>
            <a:ext cx="949556" cy="895918"/>
          </a:xfrm>
          <a:prstGeom prst="rect">
            <a:avLst/>
          </a:prstGeom>
        </p:spPr>
      </p:pic>
    </p:spTree>
    <p:extLst>
      <p:ext uri="{BB962C8B-B14F-4D97-AF65-F5344CB8AC3E}">
        <p14:creationId xmlns:p14="http://schemas.microsoft.com/office/powerpoint/2010/main" val="2786779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bg1"/>
                </a:solidFill>
              </a:defRPr>
            </a:lvl1pPr>
          </a:lstStyle>
          <a:p>
            <a:r>
              <a:rPr lang="en-US"/>
              <a:t>Click here to edit 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405185"/>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a:t>
            </a:r>
          </a:p>
        </p:txBody>
      </p:sp>
      <p:pic>
        <p:nvPicPr>
          <p:cNvPr id="5" name="Picture 4">
            <a:extLst>
              <a:ext uri="{FF2B5EF4-FFF2-40B4-BE49-F238E27FC236}">
                <a16:creationId xmlns:a16="http://schemas.microsoft.com/office/drawing/2014/main" id="{C4D73BF7-244B-4547-8DDA-77E3170A6E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91237" y="3435805"/>
            <a:ext cx="3427196" cy="3148736"/>
          </a:xfrm>
          <a:prstGeom prst="rect">
            <a:avLst/>
          </a:prstGeom>
        </p:spPr>
      </p:pic>
      <p:sp>
        <p:nvSpPr>
          <p:cNvPr id="7" name="Text Placeholder 6">
            <a:extLst>
              <a:ext uri="{FF2B5EF4-FFF2-40B4-BE49-F238E27FC236}">
                <a16:creationId xmlns:a16="http://schemas.microsoft.com/office/drawing/2014/main" id="{7430876A-BB78-8B41-AB01-9509A7E611FF}"/>
              </a:ext>
            </a:extLst>
          </p:cNvPr>
          <p:cNvSpPr>
            <a:spLocks noGrp="1"/>
          </p:cNvSpPr>
          <p:nvPr>
            <p:ph type="body" sz="quarter" idx="13" hasCustomPrompt="1"/>
          </p:nvPr>
        </p:nvSpPr>
        <p:spPr>
          <a:xfrm>
            <a:off x="538256" y="5076449"/>
            <a:ext cx="5835650" cy="356161"/>
          </a:xfrm>
        </p:spPr>
        <p:txBody>
          <a:bodyPr>
            <a:normAutofit/>
          </a:bodyPr>
          <a:lstStyle>
            <a:lvl1pPr>
              <a:defRPr sz="1600">
                <a:solidFill>
                  <a:schemeClr val="bg1"/>
                </a:solidFill>
              </a:defRPr>
            </a:lvl1pPr>
          </a:lstStyle>
          <a:p>
            <a:pPr lvl="0"/>
            <a:r>
              <a:rPr lang="en-US"/>
              <a:t>Job Title</a:t>
            </a:r>
          </a:p>
        </p:txBody>
      </p:sp>
      <p:sp>
        <p:nvSpPr>
          <p:cNvPr id="9" name="Text Placeholder 8">
            <a:extLst>
              <a:ext uri="{FF2B5EF4-FFF2-40B4-BE49-F238E27FC236}">
                <a16:creationId xmlns:a16="http://schemas.microsoft.com/office/drawing/2014/main" id="{2B7EF15C-9F24-1D4E-89EE-27828F4813B3}"/>
              </a:ext>
            </a:extLst>
          </p:cNvPr>
          <p:cNvSpPr>
            <a:spLocks noGrp="1"/>
          </p:cNvSpPr>
          <p:nvPr>
            <p:ph type="body" sz="quarter" idx="14" hasCustomPrompt="1"/>
          </p:nvPr>
        </p:nvSpPr>
        <p:spPr>
          <a:xfrm>
            <a:off x="538163" y="5459968"/>
            <a:ext cx="5835650" cy="295275"/>
          </a:xfrm>
        </p:spPr>
        <p:txBody>
          <a:bodyPr>
            <a:noAutofit/>
          </a:bodyPr>
          <a:lstStyle>
            <a:lvl1pPr>
              <a:defRPr sz="12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DD.MM.YY</a:t>
            </a:r>
          </a:p>
        </p:txBody>
      </p:sp>
      <p:sp>
        <p:nvSpPr>
          <p:cNvPr id="11" name="Text Placeholder 10">
            <a:extLst>
              <a:ext uri="{FF2B5EF4-FFF2-40B4-BE49-F238E27FC236}">
                <a16:creationId xmlns:a16="http://schemas.microsoft.com/office/drawing/2014/main" id="{1DC33F61-910F-CC4D-93C1-58A45ED44CB1}"/>
              </a:ext>
            </a:extLst>
          </p:cNvPr>
          <p:cNvSpPr>
            <a:spLocks noGrp="1"/>
          </p:cNvSpPr>
          <p:nvPr>
            <p:ph type="body" sz="quarter" idx="15" hasCustomPrompt="1"/>
          </p:nvPr>
        </p:nvSpPr>
        <p:spPr>
          <a:xfrm>
            <a:off x="538163" y="5800353"/>
            <a:ext cx="5835650" cy="331788"/>
          </a:xfrm>
        </p:spPr>
        <p:txBody>
          <a:bodyPr>
            <a:noAutofit/>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*Additional Notes</a:t>
            </a:r>
          </a:p>
        </p:txBody>
      </p:sp>
    </p:spTree>
    <p:extLst>
      <p:ext uri="{BB962C8B-B14F-4D97-AF65-F5344CB8AC3E}">
        <p14:creationId xmlns:p14="http://schemas.microsoft.com/office/powerpoint/2010/main" val="10685786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Subtitle Slide L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tx1"/>
                </a:solidFill>
              </a:defRPr>
            </a:lvl1pPr>
          </a:lstStyle>
          <a:p>
            <a:r>
              <a:rPr lang="en-US"/>
              <a:t>Click here to add subtitle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1084486"/>
          </a:xfrm>
        </p:spPr>
        <p:txBody>
          <a:bodyPr>
            <a:normAutofit/>
          </a:bodyPr>
          <a:lstStyle>
            <a:lvl1pPr marL="0" indent="0" algn="l">
              <a:buNone/>
              <a:defRPr sz="20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a:extLst>
              <a:ext uri="{FF2B5EF4-FFF2-40B4-BE49-F238E27FC236}">
                <a16:creationId xmlns:a16="http://schemas.microsoft.com/office/drawing/2014/main" id="{E58E6253-615E-1046-9087-5442B80FE2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7727" y="3233714"/>
            <a:ext cx="3944532" cy="3624038"/>
          </a:xfrm>
          <a:prstGeom prst="rect">
            <a:avLst/>
          </a:prstGeom>
        </p:spPr>
      </p:pic>
    </p:spTree>
    <p:extLst>
      <p:ext uri="{BB962C8B-B14F-4D97-AF65-F5344CB8AC3E}">
        <p14:creationId xmlns:p14="http://schemas.microsoft.com/office/powerpoint/2010/main" val="3495394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Subtitle Slide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F523-9832-7B45-92D3-2474D63EE53A}"/>
              </a:ext>
            </a:extLst>
          </p:cNvPr>
          <p:cNvSpPr>
            <a:spLocks noGrp="1"/>
          </p:cNvSpPr>
          <p:nvPr>
            <p:ph type="ctrTitle" hasCustomPrompt="1"/>
          </p:nvPr>
        </p:nvSpPr>
        <p:spPr>
          <a:xfrm>
            <a:off x="537883" y="2492187"/>
            <a:ext cx="5836023" cy="2057681"/>
          </a:xfrm>
        </p:spPr>
        <p:txBody>
          <a:bodyPr anchor="b">
            <a:normAutofit/>
          </a:bodyPr>
          <a:lstStyle>
            <a:lvl1pPr algn="l">
              <a:defRPr sz="4000">
                <a:solidFill>
                  <a:schemeClr val="bg1"/>
                </a:solidFill>
              </a:defRPr>
            </a:lvl1pPr>
          </a:lstStyle>
          <a:p>
            <a:r>
              <a:rPr lang="en-US"/>
              <a:t>Click here to add subtitle</a:t>
            </a:r>
          </a:p>
        </p:txBody>
      </p:sp>
      <p:sp>
        <p:nvSpPr>
          <p:cNvPr id="3" name="Subtitle 2">
            <a:extLst>
              <a:ext uri="{FF2B5EF4-FFF2-40B4-BE49-F238E27FC236}">
                <a16:creationId xmlns:a16="http://schemas.microsoft.com/office/drawing/2014/main" id="{D0E2601B-A107-E445-B7A4-2ED4A9FAE096}"/>
              </a:ext>
            </a:extLst>
          </p:cNvPr>
          <p:cNvSpPr>
            <a:spLocks noGrp="1"/>
          </p:cNvSpPr>
          <p:nvPr>
            <p:ph type="subTitle" idx="1" hasCustomPrompt="1"/>
          </p:nvPr>
        </p:nvSpPr>
        <p:spPr>
          <a:xfrm>
            <a:off x="537883" y="4641944"/>
            <a:ext cx="5836023" cy="1084486"/>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8DC0F8C7-9C46-464B-BB40-C33DF59A25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91237" y="3435805"/>
            <a:ext cx="3427196" cy="3148736"/>
          </a:xfrm>
          <a:prstGeom prst="rect">
            <a:avLst/>
          </a:prstGeom>
        </p:spPr>
      </p:pic>
    </p:spTree>
    <p:extLst>
      <p:ext uri="{BB962C8B-B14F-4D97-AF65-F5344CB8AC3E}">
        <p14:creationId xmlns:p14="http://schemas.microsoft.com/office/powerpoint/2010/main" val="1389330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0" y="1028700"/>
            <a:ext cx="5486400" cy="5148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028700"/>
            <a:ext cx="5486400" cy="5148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69B042B-C344-B049-9259-B65DCB456D1B}"/>
              </a:ext>
            </a:extLst>
          </p:cNvPr>
          <p:cNvSpPr>
            <a:spLocks noGrp="1"/>
          </p:cNvSpPr>
          <p:nvPr>
            <p:ph type="title"/>
          </p:nvPr>
        </p:nvSpPr>
        <p:spPr>
          <a:xfrm>
            <a:off x="381001" y="167124"/>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9886775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ne Column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BD62E99-97C8-DA47-9CD3-EB315417DCEE}"/>
              </a:ext>
            </a:extLst>
          </p:cNvPr>
          <p:cNvSpPr>
            <a:spLocks noGrp="1"/>
          </p:cNvSpPr>
          <p:nvPr>
            <p:ph type="body" sz="quarter" idx="11"/>
          </p:nvPr>
        </p:nvSpPr>
        <p:spPr>
          <a:xfrm>
            <a:off x="381000" y="1028701"/>
            <a:ext cx="11430000" cy="5143499"/>
          </a:xfrm>
        </p:spPr>
        <p:txBody>
          <a:bodyPr lIns="0"/>
          <a:lstStyle>
            <a:lvl2pPr marL="7938" indent="0">
              <a:tabLst/>
              <a:defRPr/>
            </a:lvl2pPr>
            <a:lvl3pPr marL="630238" indent="-227013">
              <a:tabLst>
                <a:tab pos="561975" algn="l"/>
              </a:tabLst>
              <a:defRPr/>
            </a:lvl3pPr>
            <a:lvl4pPr marL="1092200" indent="-227013">
              <a:tabLst/>
              <a:defRPr/>
            </a:lvl4pPr>
            <a:lvl5pPr marL="1604963" indent="-22701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96A5A618-E8D1-8D48-92D9-7B989DEFC5E1}"/>
              </a:ext>
            </a:extLst>
          </p:cNvPr>
          <p:cNvSpPr>
            <a:spLocks noGrp="1"/>
          </p:cNvSpPr>
          <p:nvPr>
            <p:ph type="title"/>
          </p:nvPr>
        </p:nvSpPr>
        <p:spPr>
          <a:xfrm>
            <a:off x="381001" y="161925"/>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8" name="Slide Number Placeholder 5">
            <a:extLst>
              <a:ext uri="{FF2B5EF4-FFF2-40B4-BE49-F238E27FC236}">
                <a16:creationId xmlns:a16="http://schemas.microsoft.com/office/drawing/2014/main" id="{0E7EE04C-F2BF-474B-95DC-97101CC909A2}"/>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33165991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52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lumn Content w Subhead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2656" y="1828800"/>
            <a:ext cx="5484744" cy="4348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828800"/>
            <a:ext cx="5486401" cy="4348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A2ECB400-5605-B84C-AF7F-C0BB8BC69F0D}"/>
              </a:ext>
            </a:extLst>
          </p:cNvPr>
          <p:cNvSpPr>
            <a:spLocks noGrp="1"/>
          </p:cNvSpPr>
          <p:nvPr>
            <p:ph type="body" sz="quarter" idx="13" hasCustomPrompt="1"/>
          </p:nvPr>
        </p:nvSpPr>
        <p:spPr>
          <a:xfrm>
            <a:off x="382656" y="1248691"/>
            <a:ext cx="5484744" cy="400050"/>
          </a:xfrm>
        </p:spPr>
        <p:txBody>
          <a:bodyPr/>
          <a:lstStyle>
            <a:lvl1pPr>
              <a:defRPr b="1">
                <a:solidFill>
                  <a:schemeClr val="tx2"/>
                </a:solidFill>
              </a:defRPr>
            </a:lvl1pPr>
            <a:lvl2pPr marL="457200" indent="0" algn="l">
              <a:buFontTx/>
              <a:buNone/>
              <a:defRPr/>
            </a:lvl2pPr>
          </a:lstStyle>
          <a:p>
            <a:pPr lvl="0"/>
            <a:r>
              <a:rPr lang="en-US"/>
              <a:t>Click to edit</a:t>
            </a:r>
          </a:p>
        </p:txBody>
      </p:sp>
      <p:sp>
        <p:nvSpPr>
          <p:cNvPr id="9" name="Text Placeholder 8">
            <a:extLst>
              <a:ext uri="{FF2B5EF4-FFF2-40B4-BE49-F238E27FC236}">
                <a16:creationId xmlns:a16="http://schemas.microsoft.com/office/drawing/2014/main" id="{154A337D-E94F-B048-8ACE-71830D87D244}"/>
              </a:ext>
            </a:extLst>
          </p:cNvPr>
          <p:cNvSpPr>
            <a:spLocks noGrp="1"/>
          </p:cNvSpPr>
          <p:nvPr>
            <p:ph type="body" sz="quarter" idx="14" hasCustomPrompt="1"/>
          </p:nvPr>
        </p:nvSpPr>
        <p:spPr>
          <a:xfrm>
            <a:off x="6324600" y="1248691"/>
            <a:ext cx="5486401" cy="400050"/>
          </a:xfrm>
        </p:spPr>
        <p:txBody>
          <a:bodyPr/>
          <a:lstStyle>
            <a:lvl1pPr>
              <a:defRPr b="1">
                <a:solidFill>
                  <a:schemeClr val="tx2"/>
                </a:solidFill>
              </a:defRPr>
            </a:lvl1pPr>
          </a:lstStyle>
          <a:p>
            <a:pPr lvl="0"/>
            <a:r>
              <a:rPr lang="en-US"/>
              <a:t>Click to edit</a:t>
            </a:r>
          </a:p>
        </p:txBody>
      </p:sp>
      <p:sp>
        <p:nvSpPr>
          <p:cNvPr id="11" name="Text Placeholder 10">
            <a:extLst>
              <a:ext uri="{FF2B5EF4-FFF2-40B4-BE49-F238E27FC236}">
                <a16:creationId xmlns:a16="http://schemas.microsoft.com/office/drawing/2014/main" id="{5E63A377-D605-D04E-81FF-F46B6030A32D}"/>
              </a:ext>
            </a:extLst>
          </p:cNvPr>
          <p:cNvSpPr>
            <a:spLocks noGrp="1"/>
          </p:cNvSpPr>
          <p:nvPr>
            <p:ph type="body" sz="quarter" idx="15" hasCustomPrompt="1"/>
          </p:nvPr>
        </p:nvSpPr>
        <p:spPr>
          <a:xfrm>
            <a:off x="382656" y="828675"/>
            <a:ext cx="11428345" cy="400050"/>
          </a:xfrm>
        </p:spPr>
        <p:txBody>
          <a:bodyPr>
            <a:normAutofit/>
          </a:bodyPr>
          <a:lstStyle>
            <a:lvl1pPr>
              <a:defRPr sz="1600" b="0">
                <a:solidFill>
                  <a:schemeClr val="tx1"/>
                </a:solidFill>
              </a:defRPr>
            </a:lvl1pPr>
          </a:lstStyle>
          <a:p>
            <a:pPr lvl="0"/>
            <a:r>
              <a:rPr lang="en-US"/>
              <a:t>Click to add subheading</a:t>
            </a:r>
          </a:p>
        </p:txBody>
      </p:sp>
      <p:sp>
        <p:nvSpPr>
          <p:cNvPr id="10" name="Title Placeholder 1">
            <a:extLst>
              <a:ext uri="{FF2B5EF4-FFF2-40B4-BE49-F238E27FC236}">
                <a16:creationId xmlns:a16="http://schemas.microsoft.com/office/drawing/2014/main" id="{3FF70335-D9CD-F34B-8583-72BE608DB01A}"/>
              </a:ext>
            </a:extLst>
          </p:cNvPr>
          <p:cNvSpPr>
            <a:spLocks noGrp="1"/>
          </p:cNvSpPr>
          <p:nvPr>
            <p:ph type="title"/>
          </p:nvPr>
        </p:nvSpPr>
        <p:spPr>
          <a:xfrm>
            <a:off x="382657" y="165524"/>
            <a:ext cx="11428344" cy="557366"/>
          </a:xfrm>
          <a:prstGeom prst="rect">
            <a:avLst/>
          </a:prstGeom>
        </p:spPr>
        <p:txBody>
          <a:bodyPr vert="horz" lIns="0" tIns="0" rIns="0" bIns="0" rtlCol="0" anchor="ctr">
            <a:normAutofit/>
          </a:bodyPr>
          <a:lstStyle/>
          <a:p>
            <a:r>
              <a:rPr lang="en-US"/>
              <a:t>Click to edit Master title style</a:t>
            </a:r>
          </a:p>
        </p:txBody>
      </p:sp>
      <p:sp>
        <p:nvSpPr>
          <p:cNvPr id="13" name="Slide Number Placeholder 5">
            <a:extLst>
              <a:ext uri="{FF2B5EF4-FFF2-40B4-BE49-F238E27FC236}">
                <a16:creationId xmlns:a16="http://schemas.microsoft.com/office/drawing/2014/main" id="{B5FF8338-8BC8-4D53-BD72-E746E42B3ED5}"/>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27303310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wo Column Content w 2 Subhead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2656" y="1317292"/>
            <a:ext cx="5484744" cy="4859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0A0-5C7D-F346-BA95-1CC0FF1721EE}"/>
              </a:ext>
            </a:extLst>
          </p:cNvPr>
          <p:cNvSpPr>
            <a:spLocks noGrp="1"/>
          </p:cNvSpPr>
          <p:nvPr>
            <p:ph sz="half" idx="2"/>
          </p:nvPr>
        </p:nvSpPr>
        <p:spPr>
          <a:xfrm>
            <a:off x="6324600" y="1317292"/>
            <a:ext cx="5486401" cy="4859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A2ECB400-5605-B84C-AF7F-C0BB8BC69F0D}"/>
              </a:ext>
            </a:extLst>
          </p:cNvPr>
          <p:cNvSpPr>
            <a:spLocks noGrp="1"/>
          </p:cNvSpPr>
          <p:nvPr>
            <p:ph type="body" sz="quarter" idx="13" hasCustomPrompt="1"/>
          </p:nvPr>
        </p:nvSpPr>
        <p:spPr>
          <a:xfrm>
            <a:off x="382656" y="820066"/>
            <a:ext cx="5484744" cy="400050"/>
          </a:xfrm>
        </p:spPr>
        <p:txBody>
          <a:bodyPr/>
          <a:lstStyle>
            <a:lvl1pPr>
              <a:defRPr b="1">
                <a:solidFill>
                  <a:schemeClr val="tx2"/>
                </a:solidFill>
              </a:defRPr>
            </a:lvl1pPr>
            <a:lvl2pPr marL="457200" indent="0" algn="l">
              <a:buFontTx/>
              <a:buNone/>
              <a:defRPr/>
            </a:lvl2pPr>
          </a:lstStyle>
          <a:p>
            <a:pPr lvl="0"/>
            <a:r>
              <a:rPr lang="en-US"/>
              <a:t>Click to edit</a:t>
            </a:r>
          </a:p>
        </p:txBody>
      </p:sp>
      <p:sp>
        <p:nvSpPr>
          <p:cNvPr id="9" name="Text Placeholder 8">
            <a:extLst>
              <a:ext uri="{FF2B5EF4-FFF2-40B4-BE49-F238E27FC236}">
                <a16:creationId xmlns:a16="http://schemas.microsoft.com/office/drawing/2014/main" id="{154A337D-E94F-B048-8ACE-71830D87D244}"/>
              </a:ext>
            </a:extLst>
          </p:cNvPr>
          <p:cNvSpPr>
            <a:spLocks noGrp="1"/>
          </p:cNvSpPr>
          <p:nvPr>
            <p:ph type="body" sz="quarter" idx="14" hasCustomPrompt="1"/>
          </p:nvPr>
        </p:nvSpPr>
        <p:spPr>
          <a:xfrm>
            <a:off x="6324600" y="820066"/>
            <a:ext cx="5486401" cy="400050"/>
          </a:xfrm>
        </p:spPr>
        <p:txBody>
          <a:bodyPr/>
          <a:lstStyle>
            <a:lvl1pPr>
              <a:defRPr b="1">
                <a:solidFill>
                  <a:schemeClr val="tx2"/>
                </a:solidFill>
              </a:defRPr>
            </a:lvl1pPr>
          </a:lstStyle>
          <a:p>
            <a:pPr lvl="0"/>
            <a:r>
              <a:rPr lang="en-US"/>
              <a:t>Click to edit</a:t>
            </a:r>
          </a:p>
        </p:txBody>
      </p:sp>
      <p:sp>
        <p:nvSpPr>
          <p:cNvPr id="10" name="Title Placeholder 1">
            <a:extLst>
              <a:ext uri="{FF2B5EF4-FFF2-40B4-BE49-F238E27FC236}">
                <a16:creationId xmlns:a16="http://schemas.microsoft.com/office/drawing/2014/main" id="{3FF70335-D9CD-F34B-8583-72BE608DB01A}"/>
              </a:ext>
            </a:extLst>
          </p:cNvPr>
          <p:cNvSpPr>
            <a:spLocks noGrp="1"/>
          </p:cNvSpPr>
          <p:nvPr>
            <p:ph type="title"/>
          </p:nvPr>
        </p:nvSpPr>
        <p:spPr>
          <a:xfrm>
            <a:off x="382657" y="165524"/>
            <a:ext cx="11428344" cy="557366"/>
          </a:xfrm>
          <a:prstGeom prst="rect">
            <a:avLst/>
          </a:prstGeom>
        </p:spPr>
        <p:txBody>
          <a:bodyPr vert="horz" lIns="0" tIns="0" rIns="0" bIns="0" rtlCol="0" anchor="ctr">
            <a:normAutofit/>
          </a:bodyPr>
          <a:lstStyle/>
          <a:p>
            <a:r>
              <a:rPr lang="en-US"/>
              <a:t>Click to edit Master title style</a:t>
            </a:r>
          </a:p>
        </p:txBody>
      </p:sp>
      <p:sp>
        <p:nvSpPr>
          <p:cNvPr id="13" name="Slide Number Placeholder 5">
            <a:extLst>
              <a:ext uri="{FF2B5EF4-FFF2-40B4-BE49-F238E27FC236}">
                <a16:creationId xmlns:a16="http://schemas.microsoft.com/office/drawing/2014/main" id="{B5FF8338-8BC8-4D53-BD72-E746E42B3ED5}"/>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3546478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ry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0" y="1028700"/>
            <a:ext cx="5486400" cy="5148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69B042B-C344-B049-9259-B65DCB456D1B}"/>
              </a:ext>
            </a:extLst>
          </p:cNvPr>
          <p:cNvSpPr>
            <a:spLocks noGrp="1"/>
          </p:cNvSpPr>
          <p:nvPr>
            <p:ph type="title"/>
          </p:nvPr>
        </p:nvSpPr>
        <p:spPr>
          <a:xfrm>
            <a:off x="381001" y="167124"/>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
        <p:nvSpPr>
          <p:cNvPr id="17" name="Picture Placeholder 16"/>
          <p:cNvSpPr>
            <a:spLocks noGrp="1"/>
          </p:cNvSpPr>
          <p:nvPr>
            <p:ph type="pic" sz="quarter" idx="10" hasCustomPrompt="1"/>
          </p:nvPr>
        </p:nvSpPr>
        <p:spPr>
          <a:xfrm>
            <a:off x="6448178" y="1028700"/>
            <a:ext cx="5362823" cy="5148263"/>
          </a:xfrm>
        </p:spPr>
        <p:txBody>
          <a:bodyPr/>
          <a:lstStyle>
            <a:lvl1pPr>
              <a:defRPr baseline="0"/>
            </a:lvl1pPr>
          </a:lstStyle>
          <a:p>
            <a:r>
              <a:rPr lang="en-US"/>
              <a:t>Click the icon below to place an image in this area. For approved images from Marketing, visit BrandMaker. </a:t>
            </a:r>
          </a:p>
        </p:txBody>
      </p:sp>
    </p:spTree>
    <p:extLst>
      <p:ext uri="{BB962C8B-B14F-4D97-AF65-F5344CB8AC3E}">
        <p14:creationId xmlns:p14="http://schemas.microsoft.com/office/powerpoint/2010/main" val="42232579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r Charts or Diagrams">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B2C94883-377D-3A4A-A4CE-187D170BCFDF}"/>
              </a:ext>
            </a:extLst>
          </p:cNvPr>
          <p:cNvSpPr>
            <a:spLocks noGrp="1"/>
          </p:cNvSpPr>
          <p:nvPr>
            <p:ph type="body" sz="quarter" idx="15" hasCustomPrompt="1"/>
          </p:nvPr>
        </p:nvSpPr>
        <p:spPr>
          <a:xfrm>
            <a:off x="381001" y="828675"/>
            <a:ext cx="11430000" cy="400050"/>
          </a:xfrm>
        </p:spPr>
        <p:txBody>
          <a:bodyPr>
            <a:normAutofit/>
          </a:bodyPr>
          <a:lstStyle>
            <a:lvl1pPr>
              <a:defRPr sz="1600" b="0">
                <a:solidFill>
                  <a:schemeClr val="tx1"/>
                </a:solidFill>
              </a:defRPr>
            </a:lvl1pPr>
          </a:lstStyle>
          <a:p>
            <a:pPr lvl="0"/>
            <a:r>
              <a:rPr lang="en-US"/>
              <a:t>Click to add subheading</a:t>
            </a:r>
          </a:p>
        </p:txBody>
      </p:sp>
      <p:sp>
        <p:nvSpPr>
          <p:cNvPr id="6" name="Title Placeholder 1">
            <a:extLst>
              <a:ext uri="{FF2B5EF4-FFF2-40B4-BE49-F238E27FC236}">
                <a16:creationId xmlns:a16="http://schemas.microsoft.com/office/drawing/2014/main" id="{F517AA35-6773-4C1A-82F0-3D259767270A}"/>
              </a:ext>
            </a:extLst>
          </p:cNvPr>
          <p:cNvSpPr>
            <a:spLocks noGrp="1"/>
          </p:cNvSpPr>
          <p:nvPr>
            <p:ph type="title"/>
          </p:nvPr>
        </p:nvSpPr>
        <p:spPr>
          <a:xfrm>
            <a:off x="382656" y="165524"/>
            <a:ext cx="11428345" cy="557366"/>
          </a:xfrm>
          <a:prstGeom prst="rect">
            <a:avLst/>
          </a:prstGeom>
        </p:spPr>
        <p:txBody>
          <a:bodyPr vert="horz" lIns="0" tIns="0" rIns="0" bIns="0" rtlCol="0" anchor="ctr">
            <a:normAutofit/>
          </a:bodyPr>
          <a:lstStyle/>
          <a:p>
            <a:r>
              <a:rPr lang="en-US"/>
              <a:t>Click to edit Master title style</a:t>
            </a:r>
          </a:p>
        </p:txBody>
      </p:sp>
      <p:sp>
        <p:nvSpPr>
          <p:cNvPr id="9" name="Slide Number Placeholder 5">
            <a:extLst>
              <a:ext uri="{FF2B5EF4-FFF2-40B4-BE49-F238E27FC236}">
                <a16:creationId xmlns:a16="http://schemas.microsoft.com/office/drawing/2014/main" id="{B168437B-3B37-48F8-8E06-8281B95BD653}"/>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40804269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1F13157-8206-4FD6-9FB5-B690A5275424}"/>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26794150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6846EB-AFF0-474C-B790-C93779FC678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79535" y="1624264"/>
            <a:ext cx="4032930" cy="3609473"/>
          </a:xfrm>
          <a:prstGeom prst="rect">
            <a:avLst/>
          </a:prstGeom>
        </p:spPr>
      </p:pic>
    </p:spTree>
    <p:extLst>
      <p:ext uri="{BB962C8B-B14F-4D97-AF65-F5344CB8AC3E}">
        <p14:creationId xmlns:p14="http://schemas.microsoft.com/office/powerpoint/2010/main" val="7193034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Special White Slide 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426686" y="6460219"/>
            <a:ext cx="500270" cy="203476"/>
          </a:xfrm>
          <a:prstGeom prst="rect">
            <a:avLst/>
          </a:prstGeom>
        </p:spPr>
        <p:txBody>
          <a:bodyPr/>
          <a:lstStyle/>
          <a:p>
            <a:fld id="{F929F5BF-7444-F347-ABD3-AFE4EE86D3BF}" type="slidenum">
              <a:rPr lang="en-US" smtClean="0"/>
              <a:pPr/>
              <a:t>‹#›</a:t>
            </a:fld>
            <a:endParaRPr lang="en-US"/>
          </a:p>
        </p:txBody>
      </p:sp>
      <p:sp>
        <p:nvSpPr>
          <p:cNvPr id="8" name="Title 1"/>
          <p:cNvSpPr>
            <a:spLocks noGrp="1"/>
          </p:cNvSpPr>
          <p:nvPr>
            <p:ph type="title" hasCustomPrompt="1"/>
          </p:nvPr>
        </p:nvSpPr>
        <p:spPr>
          <a:xfrm>
            <a:off x="383370" y="251211"/>
            <a:ext cx="11436391" cy="389723"/>
          </a:xfrm>
        </p:spPr>
        <p:txBody>
          <a:bodyPr anchor="ctr" anchorCtr="0"/>
          <a:lstStyle>
            <a:lvl1pPr>
              <a:defRPr sz="2800" cap="none" baseline="0">
                <a:solidFill>
                  <a:sysClr val="windowText" lastClr="000000"/>
                </a:solidFill>
                <a:latin typeface="Georgia" panose="02040502050405020303" pitchFamily="18" charset="0"/>
              </a:defRPr>
            </a:lvl1pPr>
          </a:lstStyle>
          <a:p>
            <a:r>
              <a:rPr lang="en-US"/>
              <a:t>Click to edit heading</a:t>
            </a:r>
          </a:p>
        </p:txBody>
      </p:sp>
      <p:sp>
        <p:nvSpPr>
          <p:cNvPr id="9" name="Text Placeholder 4"/>
          <p:cNvSpPr>
            <a:spLocks noGrp="1"/>
          </p:cNvSpPr>
          <p:nvPr>
            <p:ph type="body" sz="quarter" idx="17" hasCustomPrompt="1"/>
          </p:nvPr>
        </p:nvSpPr>
        <p:spPr>
          <a:xfrm>
            <a:off x="388215" y="687113"/>
            <a:ext cx="11431546" cy="250377"/>
          </a:xfrm>
        </p:spPr>
        <p:txBody>
          <a:bodyPr/>
          <a:lstStyle>
            <a:lvl1pPr>
              <a:defRPr sz="1600" b="0">
                <a:solidFill>
                  <a:sysClr val="windowText" lastClr="000000"/>
                </a:solidFill>
              </a:defRPr>
            </a:lvl1pPr>
          </a:lstStyle>
          <a:p>
            <a:pPr lvl="0"/>
            <a:r>
              <a:rPr lang="en-US"/>
              <a:t>Click to add sub-heading</a:t>
            </a:r>
          </a:p>
        </p:txBody>
      </p:sp>
    </p:spTree>
    <p:extLst>
      <p:ext uri="{BB962C8B-B14F-4D97-AF65-F5344CB8AC3E}">
        <p14:creationId xmlns:p14="http://schemas.microsoft.com/office/powerpoint/2010/main" val="17394357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t Slide 2 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426686" y="6460219"/>
            <a:ext cx="500270" cy="203476"/>
          </a:xfrm>
          <a:prstGeom prst="rect">
            <a:avLst/>
          </a:prstGeom>
        </p:spPr>
        <p:txBody>
          <a:bodyPr/>
          <a:lstStyle/>
          <a:p>
            <a:fld id="{F929F5BF-7444-F347-ABD3-AFE4EE86D3BF}" type="slidenum">
              <a:rPr lang="en-US" smtClean="0"/>
              <a:pPr/>
              <a:t>‹#›</a:t>
            </a:fld>
            <a:endParaRPr lang="en-US"/>
          </a:p>
        </p:txBody>
      </p:sp>
      <p:sp>
        <p:nvSpPr>
          <p:cNvPr id="5" name="Title 1"/>
          <p:cNvSpPr>
            <a:spLocks noGrp="1"/>
          </p:cNvSpPr>
          <p:nvPr>
            <p:ph type="title" hasCustomPrompt="1"/>
          </p:nvPr>
        </p:nvSpPr>
        <p:spPr>
          <a:xfrm>
            <a:off x="383370" y="251211"/>
            <a:ext cx="11436391" cy="389723"/>
          </a:xfrm>
        </p:spPr>
        <p:txBody>
          <a:bodyPr anchor="ctr" anchorCtr="0"/>
          <a:lstStyle>
            <a:lvl1pPr>
              <a:defRPr sz="2800" cap="none" baseline="0">
                <a:solidFill>
                  <a:sysClr val="windowText" lastClr="000000"/>
                </a:solidFill>
                <a:latin typeface="Georgia" panose="02040502050405020303" pitchFamily="18" charset="0"/>
              </a:defRPr>
            </a:lvl1pPr>
          </a:lstStyle>
          <a:p>
            <a:r>
              <a:rPr lang="en-US"/>
              <a:t>Click to edit heading</a:t>
            </a:r>
          </a:p>
        </p:txBody>
      </p:sp>
      <p:sp>
        <p:nvSpPr>
          <p:cNvPr id="8" name="Content Placeholder 2"/>
          <p:cNvSpPr>
            <a:spLocks noGrp="1"/>
          </p:cNvSpPr>
          <p:nvPr>
            <p:ph idx="1"/>
          </p:nvPr>
        </p:nvSpPr>
        <p:spPr>
          <a:xfrm>
            <a:off x="388215" y="1278240"/>
            <a:ext cx="11431546" cy="4868559"/>
          </a:xfrm>
        </p:spPr>
        <p:txBody>
          <a:bodyPr/>
          <a:lstStyle>
            <a:lvl1pPr marL="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b="0"/>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6pPr>
            <a:lvl7pPr marL="2971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7pPr>
            <a:lvl8pPr marL="3429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8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Edit Master text styles</a:t>
            </a:r>
          </a:p>
          <a:p>
            <a:pPr marL="342900" marR="0" lvl="0" indent="-342900" algn="l" defTabSz="914400" rtl="0" eaLnBrk="1" fontAlgn="auto" latinLnBrk="0" hangingPunct="1">
              <a:lnSpc>
                <a:spcPct val="90000"/>
              </a:lnSpc>
              <a:spcBef>
                <a:spcPts val="1000"/>
              </a:spcBef>
              <a:spcAft>
                <a:spcPts val="0"/>
              </a:spcAft>
              <a:buClrTx/>
              <a:buSzTx/>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0" marR="0" lvl="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Fifth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Sixth</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Seventh</a:t>
            </a:r>
          </a:p>
          <a:p>
            <a:pPr marL="25146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Eighth</a:t>
            </a:r>
          </a:p>
          <a:p>
            <a:pPr marL="2971800" marR="0" lvl="6"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Etc</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0" marR="0" lvl="7"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Etc</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 Placeholder 4"/>
          <p:cNvSpPr>
            <a:spLocks noGrp="1"/>
          </p:cNvSpPr>
          <p:nvPr>
            <p:ph type="body" sz="quarter" idx="17" hasCustomPrompt="1"/>
          </p:nvPr>
        </p:nvSpPr>
        <p:spPr>
          <a:xfrm>
            <a:off x="388215" y="687113"/>
            <a:ext cx="11431546" cy="250377"/>
          </a:xfrm>
        </p:spPr>
        <p:txBody>
          <a:bodyPr/>
          <a:lstStyle>
            <a:lvl1pPr>
              <a:defRPr sz="1600" b="0">
                <a:solidFill>
                  <a:sysClr val="windowText" lastClr="000000"/>
                </a:solidFill>
              </a:defRPr>
            </a:lvl1pPr>
          </a:lstStyle>
          <a:p>
            <a:pPr lvl="0"/>
            <a:r>
              <a:rPr lang="en-US"/>
              <a:t>Click to add sub-heading</a:t>
            </a:r>
          </a:p>
        </p:txBody>
      </p:sp>
    </p:spTree>
    <p:extLst>
      <p:ext uri="{BB962C8B-B14F-4D97-AF65-F5344CB8AC3E}">
        <p14:creationId xmlns:p14="http://schemas.microsoft.com/office/powerpoint/2010/main" val="25241230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One 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0999" y="1028700"/>
            <a:ext cx="11429999" cy="5148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69B042B-C344-B049-9259-B65DCB456D1B}"/>
              </a:ext>
            </a:extLst>
          </p:cNvPr>
          <p:cNvSpPr>
            <a:spLocks noGrp="1"/>
          </p:cNvSpPr>
          <p:nvPr>
            <p:ph type="title"/>
          </p:nvPr>
        </p:nvSpPr>
        <p:spPr>
          <a:xfrm>
            <a:off x="381001" y="167124"/>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21408419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94F6-E936-177B-A818-9758DAA796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751840-3890-E59A-2215-AE9B78E6F6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DFA4BC-7796-4C5E-F425-901EF6F13E70}"/>
              </a:ext>
            </a:extLst>
          </p:cNvPr>
          <p:cNvSpPr>
            <a:spLocks noGrp="1"/>
          </p:cNvSpPr>
          <p:nvPr>
            <p:ph type="dt" sz="half" idx="10"/>
          </p:nvPr>
        </p:nvSpPr>
        <p:spPr/>
        <p:txBody>
          <a:bodyPr/>
          <a:lstStyle/>
          <a:p>
            <a:fld id="{B529208A-D568-4117-A117-9EFC69430171}" type="datetimeFigureOut">
              <a:rPr lang="en-US" smtClean="0"/>
              <a:t>2/3/2026</a:t>
            </a:fld>
            <a:endParaRPr lang="en-US"/>
          </a:p>
        </p:txBody>
      </p:sp>
      <p:sp>
        <p:nvSpPr>
          <p:cNvPr id="5" name="Footer Placeholder 4">
            <a:extLst>
              <a:ext uri="{FF2B5EF4-FFF2-40B4-BE49-F238E27FC236}">
                <a16:creationId xmlns:a16="http://schemas.microsoft.com/office/drawing/2014/main" id="{094C8E17-C948-9245-8150-D796846975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E2D377-D0AA-194F-CA93-8D723FBC9F78}"/>
              </a:ext>
            </a:extLst>
          </p:cNvPr>
          <p:cNvSpPr>
            <a:spLocks noGrp="1"/>
          </p:cNvSpPr>
          <p:nvPr>
            <p:ph type="sldNum" sz="quarter" idx="12"/>
          </p:nvPr>
        </p:nvSpPr>
        <p:spPr>
          <a:xfrm>
            <a:off x="11426686" y="6460219"/>
            <a:ext cx="500270" cy="203476"/>
          </a:xfrm>
          <a:prstGeom prst="rect">
            <a:avLst/>
          </a:prstGeom>
        </p:spPr>
        <p:txBody>
          <a:bodyPr/>
          <a:lstStyle/>
          <a:p>
            <a:fld id="{AF758EF4-331E-4F19-92FA-4FDFC84D7877}" type="slidenum">
              <a:rPr lang="en-US" smtClean="0"/>
              <a:t>‹#›</a:t>
            </a:fld>
            <a:endParaRPr lang="en-US"/>
          </a:p>
        </p:txBody>
      </p:sp>
    </p:spTree>
    <p:extLst>
      <p:ext uri="{BB962C8B-B14F-4D97-AF65-F5344CB8AC3E}">
        <p14:creationId xmlns:p14="http://schemas.microsoft.com/office/powerpoint/2010/main" val="6463539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One Column Slide w/ Graphic">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F3398-30FD-4845-8620-10A9A50485B8}"/>
              </a:ext>
            </a:extLst>
          </p:cNvPr>
          <p:cNvSpPr>
            <a:spLocks noGrp="1"/>
          </p:cNvSpPr>
          <p:nvPr>
            <p:ph sz="half" idx="1"/>
          </p:nvPr>
        </p:nvSpPr>
        <p:spPr>
          <a:xfrm>
            <a:off x="381000" y="1028700"/>
            <a:ext cx="11430000" cy="5148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69B042B-C344-B049-9259-B65DCB456D1B}"/>
              </a:ext>
            </a:extLst>
          </p:cNvPr>
          <p:cNvSpPr>
            <a:spLocks noGrp="1"/>
          </p:cNvSpPr>
          <p:nvPr>
            <p:ph type="title"/>
          </p:nvPr>
        </p:nvSpPr>
        <p:spPr>
          <a:xfrm>
            <a:off x="381001" y="167124"/>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7" name="Slide Number Placeholder 5">
            <a:extLst>
              <a:ext uri="{FF2B5EF4-FFF2-40B4-BE49-F238E27FC236}">
                <a16:creationId xmlns:a16="http://schemas.microsoft.com/office/drawing/2014/main" id="{73AA117D-4169-481B-9102-D7B03BC8B907}"/>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31730141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634FB-9927-0E4C-87CF-1CF302A1AFD9}"/>
              </a:ext>
            </a:extLst>
          </p:cNvPr>
          <p:cNvSpPr>
            <a:spLocks noGrp="1"/>
          </p:cNvSpPr>
          <p:nvPr>
            <p:ph type="title"/>
          </p:nvPr>
        </p:nvSpPr>
        <p:spPr/>
        <p:txBody>
          <a:bodyPr/>
          <a:lstStyle/>
          <a:p>
            <a:r>
              <a:rPr lang="en-US"/>
              <a:t>Click to edit Master title style</a:t>
            </a:r>
          </a:p>
        </p:txBody>
      </p:sp>
      <p:sp>
        <p:nvSpPr>
          <p:cNvPr id="3" name="Slide Number Placeholder 3">
            <a:extLst>
              <a:ext uri="{FF2B5EF4-FFF2-40B4-BE49-F238E27FC236}">
                <a16:creationId xmlns:a16="http://schemas.microsoft.com/office/drawing/2014/main" id="{3603E04A-F576-5F30-AD79-DCED5B6EF556}"/>
              </a:ext>
            </a:extLst>
          </p:cNvPr>
          <p:cNvSpPr>
            <a:spLocks noGrp="1"/>
          </p:cNvSpPr>
          <p:nvPr>
            <p:ph type="sldNum" sz="quarter" idx="11"/>
          </p:nvPr>
        </p:nvSpPr>
        <p:spPr>
          <a:xfrm>
            <a:off x="11426686" y="6460219"/>
            <a:ext cx="500270" cy="203476"/>
          </a:xfrm>
          <a:prstGeom prst="rect">
            <a:avLst/>
          </a:prstGeom>
        </p:spPr>
        <p:txBody>
          <a:bodyPr/>
          <a:lstStyle/>
          <a:p>
            <a:fld id="{F929F5BF-7444-F347-ABD3-AFE4EE86D3BF}" type="slidenum">
              <a:rPr lang="en-US" smtClean="0"/>
              <a:pPr/>
              <a:t>‹#›</a:t>
            </a:fld>
            <a:endParaRPr lang="en-US"/>
          </a:p>
        </p:txBody>
      </p:sp>
    </p:spTree>
    <p:extLst>
      <p:ext uri="{BB962C8B-B14F-4D97-AF65-F5344CB8AC3E}">
        <p14:creationId xmlns:p14="http://schemas.microsoft.com/office/powerpoint/2010/main" val="121276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emplate 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7D39BCA-80D0-522A-A2A1-B8F04292301B}"/>
              </a:ext>
            </a:extLst>
          </p:cNvPr>
          <p:cNvGraphicFramePr>
            <a:graphicFrameLocks noChangeAspect="1"/>
          </p:cNvGraphicFramePr>
          <p:nvPr userDrawn="1">
            <p:custDataLst>
              <p:tags r:id="rId1"/>
            </p:custDataLst>
            <p:extLst>
              <p:ext uri="{D42A27DB-BD31-4B8C-83A1-F6EECF244321}">
                <p14:modId xmlns:p14="http://schemas.microsoft.com/office/powerpoint/2010/main" val="2814419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77D39BCA-80D0-522A-A2A1-B8F04292301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a:xfrm>
            <a:off x="11426686" y="6460219"/>
            <a:ext cx="500270" cy="203476"/>
          </a:xfrm>
          <a:prstGeom prst="rect">
            <a:avLst/>
          </a:prstGeo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Tree>
    <p:extLst>
      <p:ext uri="{BB962C8B-B14F-4D97-AF65-F5344CB8AC3E}">
        <p14:creationId xmlns:p14="http://schemas.microsoft.com/office/powerpoint/2010/main" val="28171907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2/3/2026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a:xfrm>
            <a:off x="11426686" y="6460219"/>
            <a:ext cx="500270" cy="203476"/>
          </a:xfrm>
          <a:prstGeom prst="rect">
            <a:avLst/>
          </a:prstGeom>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204988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Divider 02: Dark + Orange + No Image">
    <p:bg>
      <p:bgPr>
        <a:solidFill>
          <a:schemeClr val="tx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40EBB0D-382F-3154-C157-87480B1C9894}"/>
              </a:ext>
            </a:extLst>
          </p:cNvPr>
          <p:cNvGraphicFramePr>
            <a:graphicFrameLocks noChangeAspect="1"/>
          </p:cNvGraphicFramePr>
          <p:nvPr userDrawn="1">
            <p:custDataLst>
              <p:tags r:id="rId1"/>
            </p:custDataLst>
            <p:extLst>
              <p:ext uri="{D42A27DB-BD31-4B8C-83A1-F6EECF244321}">
                <p14:modId xmlns:p14="http://schemas.microsoft.com/office/powerpoint/2010/main" val="8731275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4" name="think-cell data - do not delete" hidden="1">
                        <a:extLst>
                          <a:ext uri="{FF2B5EF4-FFF2-40B4-BE49-F238E27FC236}">
                            <a16:creationId xmlns:a16="http://schemas.microsoft.com/office/drawing/2014/main" id="{840EBB0D-382F-3154-C157-87480B1C98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Title 1">
            <a:extLst>
              <a:ext uri="{FF2B5EF4-FFF2-40B4-BE49-F238E27FC236}">
                <a16:creationId xmlns:a16="http://schemas.microsoft.com/office/drawing/2014/main" id="{6D56953C-45F5-D0EF-C71F-1416EA40DD9F}"/>
              </a:ext>
            </a:extLst>
          </p:cNvPr>
          <p:cNvSpPr>
            <a:spLocks noGrp="1"/>
          </p:cNvSpPr>
          <p:nvPr>
            <p:ph type="ctrTitle" hasCustomPrompt="1"/>
          </p:nvPr>
        </p:nvSpPr>
        <p:spPr>
          <a:xfrm>
            <a:off x="381001" y="476250"/>
            <a:ext cx="5943599" cy="1366862"/>
          </a:xfrm>
        </p:spPr>
        <p:txBody>
          <a:bodyPr vert="horz" anchor="b">
            <a:normAutofit/>
          </a:bodyPr>
          <a:lstStyle>
            <a:lvl1pPr algn="l">
              <a:defRPr sz="4800">
                <a:solidFill>
                  <a:schemeClr val="bg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a:t>Click here to </a:t>
            </a:r>
            <a:br>
              <a:rPr lang="en-US"/>
            </a:br>
            <a:r>
              <a:rPr lang="en-US"/>
              <a:t>add subtitle</a:t>
            </a:r>
          </a:p>
        </p:txBody>
      </p:sp>
      <p:grpSp>
        <p:nvGrpSpPr>
          <p:cNvPr id="27" name="Group 26">
            <a:extLst>
              <a:ext uri="{FF2B5EF4-FFF2-40B4-BE49-F238E27FC236}">
                <a16:creationId xmlns:a16="http://schemas.microsoft.com/office/drawing/2014/main" id="{8A435A92-7E02-3152-60BD-B5536C9E11E0}"/>
              </a:ext>
            </a:extLst>
          </p:cNvPr>
          <p:cNvGrpSpPr/>
          <p:nvPr userDrawn="1"/>
        </p:nvGrpSpPr>
        <p:grpSpPr>
          <a:xfrm>
            <a:off x="3399638" y="2562134"/>
            <a:ext cx="8792362" cy="3611881"/>
            <a:chOff x="3399638" y="2562134"/>
            <a:chExt cx="8792362" cy="3611881"/>
          </a:xfrm>
        </p:grpSpPr>
        <p:sp>
          <p:nvSpPr>
            <p:cNvPr id="17" name="Freeform: Shape 16">
              <a:extLst>
                <a:ext uri="{FF2B5EF4-FFF2-40B4-BE49-F238E27FC236}">
                  <a16:creationId xmlns:a16="http://schemas.microsoft.com/office/drawing/2014/main" id="{439B4B1B-0571-B8CB-A301-D5441F775287}"/>
                </a:ext>
              </a:extLst>
            </p:cNvPr>
            <p:cNvSpPr/>
            <p:nvPr userDrawn="1"/>
          </p:nvSpPr>
          <p:spPr>
            <a:xfrm>
              <a:off x="3399638"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gradFill>
              <a:gsLst>
                <a:gs pos="0">
                  <a:schemeClr val="accent1"/>
                </a:gs>
                <a:gs pos="100000">
                  <a:schemeClr val="tx2">
                    <a:alpha val="0"/>
                  </a:schemeClr>
                </a:gs>
              </a:gsLst>
              <a:lin ang="16200000" scaled="1"/>
            </a:gra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0" name="Freeform: Shape 19">
              <a:extLst>
                <a:ext uri="{FF2B5EF4-FFF2-40B4-BE49-F238E27FC236}">
                  <a16:creationId xmlns:a16="http://schemas.microsoft.com/office/drawing/2014/main" id="{DA5A7CB1-555A-42F0-E12F-2295B0E7B047}"/>
                </a:ext>
              </a:extLst>
            </p:cNvPr>
            <p:cNvSpPr/>
            <p:nvPr userDrawn="1"/>
          </p:nvSpPr>
          <p:spPr>
            <a:xfrm>
              <a:off x="4655690" y="2562134"/>
              <a:ext cx="1256052" cy="36118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1" name="Freeform: Shape 20">
              <a:extLst>
                <a:ext uri="{FF2B5EF4-FFF2-40B4-BE49-F238E27FC236}">
                  <a16:creationId xmlns:a16="http://schemas.microsoft.com/office/drawing/2014/main" id="{23143134-642C-0AE2-E8E6-868A9F9362EF}"/>
                </a:ext>
              </a:extLst>
            </p:cNvPr>
            <p:cNvSpPr/>
            <p:nvPr userDrawn="1"/>
          </p:nvSpPr>
          <p:spPr>
            <a:xfrm>
              <a:off x="5911742"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2" name="Freeform: Shape 21">
              <a:extLst>
                <a:ext uri="{FF2B5EF4-FFF2-40B4-BE49-F238E27FC236}">
                  <a16:creationId xmlns:a16="http://schemas.microsoft.com/office/drawing/2014/main" id="{9225451C-D219-D943-88CF-48C47ECA09B6}"/>
                </a:ext>
              </a:extLst>
            </p:cNvPr>
            <p:cNvSpPr/>
            <p:nvPr userDrawn="1"/>
          </p:nvSpPr>
          <p:spPr>
            <a:xfrm>
              <a:off x="7167794" y="2562134"/>
              <a:ext cx="1256052" cy="36118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3" name="Freeform: Shape 22">
              <a:extLst>
                <a:ext uri="{FF2B5EF4-FFF2-40B4-BE49-F238E27FC236}">
                  <a16:creationId xmlns:a16="http://schemas.microsoft.com/office/drawing/2014/main" id="{276C6ACB-3FC6-7FB5-8B7B-FE42C124049B}"/>
                </a:ext>
              </a:extLst>
            </p:cNvPr>
            <p:cNvSpPr/>
            <p:nvPr userDrawn="1"/>
          </p:nvSpPr>
          <p:spPr>
            <a:xfrm>
              <a:off x="8423845"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4" name="Freeform: Shape 23">
              <a:extLst>
                <a:ext uri="{FF2B5EF4-FFF2-40B4-BE49-F238E27FC236}">
                  <a16:creationId xmlns:a16="http://schemas.microsoft.com/office/drawing/2014/main" id="{6A84E020-92B6-837D-D9F8-AAFEF5FEEED3}"/>
                </a:ext>
              </a:extLst>
            </p:cNvPr>
            <p:cNvSpPr/>
            <p:nvPr userDrawn="1"/>
          </p:nvSpPr>
          <p:spPr>
            <a:xfrm>
              <a:off x="9679897" y="2562134"/>
              <a:ext cx="1256050" cy="3611881"/>
            </a:xfrm>
            <a:custGeom>
              <a:avLst/>
              <a:gdLst>
                <a:gd name="connsiteX0" fmla="*/ 457200 w 927463"/>
                <a:gd name="connsiteY0" fmla="*/ 2667000 h 2667000"/>
                <a:gd name="connsiteX1" fmla="*/ 0 w 927463"/>
                <a:gd name="connsiteY1" fmla="*/ 2667000 h 2667000"/>
                <a:gd name="connsiteX2" fmla="*/ 470264 w 927463"/>
                <a:gd name="connsiteY2" fmla="*/ 0 h 2667000"/>
                <a:gd name="connsiteX3" fmla="*/ 927464 w 927463"/>
                <a:gd name="connsiteY3" fmla="*/ 0 h 2667000"/>
                <a:gd name="connsiteX4" fmla="*/ 457200 w 927463"/>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3"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5" name="Freeform: Shape 24">
              <a:extLst>
                <a:ext uri="{FF2B5EF4-FFF2-40B4-BE49-F238E27FC236}">
                  <a16:creationId xmlns:a16="http://schemas.microsoft.com/office/drawing/2014/main" id="{953991BD-5FF9-AC37-62CE-6999F9FFF83E}"/>
                </a:ext>
              </a:extLst>
            </p:cNvPr>
            <p:cNvSpPr/>
            <p:nvPr userDrawn="1"/>
          </p:nvSpPr>
          <p:spPr>
            <a:xfrm>
              <a:off x="10935948"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grpSp>
      <p:pic>
        <p:nvPicPr>
          <p:cNvPr id="26" name="Graphic 25">
            <a:extLst>
              <a:ext uri="{FF2B5EF4-FFF2-40B4-BE49-F238E27FC236}">
                <a16:creationId xmlns:a16="http://schemas.microsoft.com/office/drawing/2014/main" id="{8CF909CA-DC38-2022-4208-9E4A1269D034}"/>
              </a:ext>
            </a:extLst>
          </p:cNvPr>
          <p:cNvPicPr>
            <a:picLocks noChangeAspect="1"/>
          </p:cNvPicPr>
          <p:nvPr userDrawn="1"/>
        </p:nvPicPr>
        <p:blipFill>
          <a:blip r:embed="rId5" cstate="print">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4310" y="6287329"/>
            <a:ext cx="1189693" cy="474251"/>
          </a:xfrm>
          <a:prstGeom prst="rect">
            <a:avLst/>
          </a:prstGeom>
        </p:spPr>
      </p:pic>
      <p:sp>
        <p:nvSpPr>
          <p:cNvPr id="8" name="Slide Number Placeholder 5">
            <a:extLst>
              <a:ext uri="{FF2B5EF4-FFF2-40B4-BE49-F238E27FC236}">
                <a16:creationId xmlns:a16="http://schemas.microsoft.com/office/drawing/2014/main" id="{E7FBB8D8-660F-1684-1D31-92FB99C0E9C0}"/>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260260415"/>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内页版式1">
    <p:spTree>
      <p:nvGrpSpPr>
        <p:cNvPr id="1" name=""/>
        <p:cNvGrpSpPr/>
        <p:nvPr/>
      </p:nvGrpSpPr>
      <p:grpSpPr>
        <a:xfrm>
          <a:off x="0" y="0"/>
          <a:ext cx="0" cy="0"/>
          <a:chOff x="0" y="0"/>
          <a:chExt cx="0" cy="0"/>
        </a:xfrm>
      </p:grpSpPr>
      <p:sp>
        <p:nvSpPr>
          <p:cNvPr id="4" name="文本占位符 6">
            <a:extLst>
              <a:ext uri="{FF2B5EF4-FFF2-40B4-BE49-F238E27FC236}">
                <a16:creationId xmlns:a16="http://schemas.microsoft.com/office/drawing/2014/main" id="{09F6E94E-EFB1-1492-7625-3DF98E34CF21}"/>
              </a:ext>
            </a:extLst>
          </p:cNvPr>
          <p:cNvSpPr>
            <a:spLocks noGrp="1"/>
          </p:cNvSpPr>
          <p:nvPr>
            <p:ph type="body" sz="quarter" idx="17"/>
          </p:nvPr>
        </p:nvSpPr>
        <p:spPr>
          <a:xfrm>
            <a:off x="746083" y="810928"/>
            <a:ext cx="11037929" cy="250377"/>
          </a:xfrm>
          <a:prstGeom prst="rect">
            <a:avLst/>
          </a:prstGeom>
        </p:spPr>
        <p:txBody>
          <a:bodyPr/>
          <a:lstStyle>
            <a:lvl1pPr>
              <a:defRPr sz="1600" b="0">
                <a:latin typeface="微软雅黑" panose="020B0503020204020204" pitchFamily="34" charset="-122"/>
                <a:ea typeface="微软雅黑" panose="020B0503020204020204" pitchFamily="34" charset="-122"/>
              </a:defRPr>
            </a:lvl1pPr>
          </a:lstStyle>
          <a:p>
            <a:endParaRPr lang="zh-CN" altLang="en-US"/>
          </a:p>
        </p:txBody>
      </p:sp>
      <p:sp>
        <p:nvSpPr>
          <p:cNvPr id="8" name="文本占位符 6">
            <a:extLst>
              <a:ext uri="{FF2B5EF4-FFF2-40B4-BE49-F238E27FC236}">
                <a16:creationId xmlns:a16="http://schemas.microsoft.com/office/drawing/2014/main" id="{800B7731-E086-2C69-4E22-6E3C842C9F6F}"/>
              </a:ext>
            </a:extLst>
          </p:cNvPr>
          <p:cNvSpPr>
            <a:spLocks noGrp="1"/>
          </p:cNvSpPr>
          <p:nvPr>
            <p:ph type="body" sz="quarter" idx="18"/>
          </p:nvPr>
        </p:nvSpPr>
        <p:spPr>
          <a:xfrm>
            <a:off x="746083" y="1230843"/>
            <a:ext cx="11028589" cy="4988847"/>
          </a:xfrm>
          <a:prstGeom prst="rect">
            <a:avLst/>
          </a:prstGeom>
        </p:spPr>
        <p:txBody>
          <a:bodyPr/>
          <a:lstStyle>
            <a:lvl1pPr>
              <a:defRPr sz="2000" b="0">
                <a:latin typeface="微软雅黑" panose="020B0503020204020204" pitchFamily="34" charset="-122"/>
                <a:ea typeface="微软雅黑" panose="020B0503020204020204" pitchFamily="34" charset="-122"/>
              </a:defRPr>
            </a:lvl1pPr>
          </a:lstStyle>
          <a:p>
            <a:endParaRPr lang="zh-CN" altLang="en-US"/>
          </a:p>
        </p:txBody>
      </p:sp>
      <p:sp>
        <p:nvSpPr>
          <p:cNvPr id="6" name="Slide Number Placeholder 5">
            <a:extLst>
              <a:ext uri="{FF2B5EF4-FFF2-40B4-BE49-F238E27FC236}">
                <a16:creationId xmlns:a16="http://schemas.microsoft.com/office/drawing/2014/main" id="{19491F9A-648A-B58B-EEA0-B7FFD7A8B1A2}"/>
              </a:ext>
            </a:extLst>
          </p:cNvPr>
          <p:cNvSpPr>
            <a:spLocks noGrp="1"/>
          </p:cNvSpPr>
          <p:nvPr>
            <p:ph type="sldNum" sz="quarter" idx="4"/>
          </p:nvPr>
        </p:nvSpPr>
        <p:spPr>
          <a:xfrm>
            <a:off x="11507609" y="6454709"/>
            <a:ext cx="312152" cy="196847"/>
          </a:xfrm>
          <a:prstGeom prst="rect">
            <a:avLst/>
          </a:prstGeom>
        </p:spPr>
        <p:txBody>
          <a:bodyPr vert="horz" lIns="0" tIns="0" rIns="0" bIns="0" rtlCol="0" anchor="ctr"/>
          <a:lstStyle>
            <a:lvl1pPr algn="r">
              <a:defRPr sz="1000">
                <a:solidFill>
                  <a:schemeClr val="bg1">
                    <a:lumMod val="50000"/>
                  </a:schemeClr>
                </a:solidFill>
                <a:latin typeface="Arial"/>
                <a:cs typeface="Arial"/>
              </a:defRPr>
            </a:lvl1pPr>
          </a:lstStyle>
          <a:p>
            <a:fld id="{F929F5BF-7444-F347-ABD3-AFE4EE86D3BF}" type="slidenum">
              <a:rPr lang="en-US" smtClean="0"/>
              <a:pPr/>
              <a:t>‹#›</a:t>
            </a:fld>
            <a:endParaRPr lang="en-US"/>
          </a:p>
        </p:txBody>
      </p:sp>
      <p:pic>
        <p:nvPicPr>
          <p:cNvPr id="11" name="图片 10">
            <a:extLst>
              <a:ext uri="{FF2B5EF4-FFF2-40B4-BE49-F238E27FC236}">
                <a16:creationId xmlns:a16="http://schemas.microsoft.com/office/drawing/2014/main" id="{57A2E30C-B008-FEA7-ADC2-706175F63AE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95332" y="306454"/>
            <a:ext cx="517871" cy="325505"/>
          </a:xfrm>
          <a:prstGeom prst="rect">
            <a:avLst/>
          </a:prstGeom>
        </p:spPr>
      </p:pic>
      <p:sp>
        <p:nvSpPr>
          <p:cNvPr id="21" name="Title 1">
            <a:extLst>
              <a:ext uri="{FF2B5EF4-FFF2-40B4-BE49-F238E27FC236}">
                <a16:creationId xmlns:a16="http://schemas.microsoft.com/office/drawing/2014/main" id="{B7D596C2-1DF0-1D26-23F8-FFB2A5E44A24}"/>
              </a:ext>
            </a:extLst>
          </p:cNvPr>
          <p:cNvSpPr>
            <a:spLocks noGrp="1"/>
          </p:cNvSpPr>
          <p:nvPr>
            <p:ph type="title" hasCustomPrompt="1"/>
          </p:nvPr>
        </p:nvSpPr>
        <p:spPr>
          <a:xfrm>
            <a:off x="746083" y="194452"/>
            <a:ext cx="11028589" cy="569586"/>
          </a:xfrm>
          <a:prstGeom prst="rect">
            <a:avLst/>
          </a:prstGeom>
        </p:spPr>
        <p:txBody>
          <a:bodyPr anchor="ctr" anchorCtr="0"/>
          <a:lstStyle>
            <a:lvl1pPr marL="0" algn="l" defTabSz="457326" rtl="0" eaLnBrk="1" latinLnBrk="0" hangingPunct="1">
              <a:lnSpc>
                <a:spcPct val="92000"/>
              </a:lnSpc>
              <a:spcBef>
                <a:spcPct val="0"/>
              </a:spcBef>
              <a:buNone/>
              <a:defRPr lang="zh-CN" altLang="en-US" sz="2800" b="1" kern="1200" cap="none" baseline="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zh-CN" altLang="en-US"/>
              <a:t>单击此处编辑母版标题样式 （微软雅黑 </a:t>
            </a:r>
            <a:r>
              <a:rPr lang="en-US" altLang="zh-CN"/>
              <a:t>28</a:t>
            </a:r>
            <a:r>
              <a:rPr lang="zh-CN" altLang="en-US"/>
              <a:t>号）</a:t>
            </a:r>
          </a:p>
        </p:txBody>
      </p:sp>
      <p:pic>
        <p:nvPicPr>
          <p:cNvPr id="3" name="图片 2">
            <a:extLst>
              <a:ext uri="{FF2B5EF4-FFF2-40B4-BE49-F238E27FC236}">
                <a16:creationId xmlns:a16="http://schemas.microsoft.com/office/drawing/2014/main" id="{BBB71AC7-DF0D-70D4-586A-831056F40A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264400" y="326446"/>
            <a:ext cx="1262656" cy="332882"/>
          </a:xfrm>
          <a:prstGeom prst="rect">
            <a:avLst/>
          </a:prstGeom>
        </p:spPr>
      </p:pic>
      <p:pic>
        <p:nvPicPr>
          <p:cNvPr id="7" name="图片 6" descr="形状&#10;&#10;中度可信度描述已自动生成">
            <a:extLst>
              <a:ext uri="{FF2B5EF4-FFF2-40B4-BE49-F238E27FC236}">
                <a16:creationId xmlns:a16="http://schemas.microsoft.com/office/drawing/2014/main" id="{35C1F986-98D6-DB78-D634-4C89CC4FC67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62025" y="221737"/>
            <a:ext cx="938743" cy="516309"/>
          </a:xfrm>
          <a:prstGeom prst="rect">
            <a:avLst/>
          </a:prstGeom>
        </p:spPr>
      </p:pic>
      <p:cxnSp>
        <p:nvCxnSpPr>
          <p:cNvPr id="9" name="直接连接符 8">
            <a:extLst>
              <a:ext uri="{FF2B5EF4-FFF2-40B4-BE49-F238E27FC236}">
                <a16:creationId xmlns:a16="http://schemas.microsoft.com/office/drawing/2014/main" id="{C8569856-04AB-63A0-E652-E0FE54D17754}"/>
              </a:ext>
            </a:extLst>
          </p:cNvPr>
          <p:cNvCxnSpPr>
            <a:cxnSpLocks/>
          </p:cNvCxnSpPr>
          <p:nvPr userDrawn="1"/>
        </p:nvCxnSpPr>
        <p:spPr>
          <a:xfrm>
            <a:off x="10713492" y="310353"/>
            <a:ext cx="0" cy="365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44584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Agenda 0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B3ED4A1-3060-FBDA-EE1A-21AF5A421F98}"/>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0B3ED4A1-3060-FBDA-EE1A-21AF5A421F9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7" name="Text Placeholder 6">
            <a:extLst>
              <a:ext uri="{FF2B5EF4-FFF2-40B4-BE49-F238E27FC236}">
                <a16:creationId xmlns:a16="http://schemas.microsoft.com/office/drawing/2014/main" id="{3ADE203F-98CC-F999-D81B-71B50BB571B5}"/>
              </a:ext>
            </a:extLst>
          </p:cNvPr>
          <p:cNvSpPr>
            <a:spLocks noGrp="1"/>
          </p:cNvSpPr>
          <p:nvPr>
            <p:ph type="body" sz="quarter" idx="11" hasCustomPrompt="1"/>
          </p:nvPr>
        </p:nvSpPr>
        <p:spPr>
          <a:xfrm>
            <a:off x="443620" y="1043940"/>
            <a:ext cx="11367380" cy="659228"/>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8" name="Text Placeholder 6">
            <a:extLst>
              <a:ext uri="{FF2B5EF4-FFF2-40B4-BE49-F238E27FC236}">
                <a16:creationId xmlns:a16="http://schemas.microsoft.com/office/drawing/2014/main" id="{A5528EF4-9BED-3260-38C5-4EF5D42222C6}"/>
              </a:ext>
            </a:extLst>
          </p:cNvPr>
          <p:cNvSpPr>
            <a:spLocks noGrp="1"/>
          </p:cNvSpPr>
          <p:nvPr>
            <p:ph type="body" sz="quarter" idx="12" hasCustomPrompt="1"/>
          </p:nvPr>
        </p:nvSpPr>
        <p:spPr>
          <a:xfrm>
            <a:off x="443620" y="1934937"/>
            <a:ext cx="11367380" cy="662700"/>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9" name="Text Placeholder 6">
            <a:extLst>
              <a:ext uri="{FF2B5EF4-FFF2-40B4-BE49-F238E27FC236}">
                <a16:creationId xmlns:a16="http://schemas.microsoft.com/office/drawing/2014/main" id="{B9FA600C-934A-EA91-05AC-2DFA5DBA5CDB}"/>
              </a:ext>
            </a:extLst>
          </p:cNvPr>
          <p:cNvSpPr>
            <a:spLocks noGrp="1"/>
          </p:cNvSpPr>
          <p:nvPr>
            <p:ph type="body" sz="quarter" idx="13" hasCustomPrompt="1"/>
          </p:nvPr>
        </p:nvSpPr>
        <p:spPr>
          <a:xfrm>
            <a:off x="443620" y="2829406"/>
            <a:ext cx="11367380" cy="662700"/>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10" name="Text Placeholder 6">
            <a:extLst>
              <a:ext uri="{FF2B5EF4-FFF2-40B4-BE49-F238E27FC236}">
                <a16:creationId xmlns:a16="http://schemas.microsoft.com/office/drawing/2014/main" id="{18751040-4076-419B-FEBD-8DB295004FED}"/>
              </a:ext>
            </a:extLst>
          </p:cNvPr>
          <p:cNvSpPr>
            <a:spLocks noGrp="1"/>
          </p:cNvSpPr>
          <p:nvPr>
            <p:ph type="body" sz="quarter" idx="14" hasCustomPrompt="1"/>
          </p:nvPr>
        </p:nvSpPr>
        <p:spPr>
          <a:xfrm>
            <a:off x="443620" y="3723875"/>
            <a:ext cx="11367380" cy="662700"/>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11" name="Text Placeholder 6">
            <a:extLst>
              <a:ext uri="{FF2B5EF4-FFF2-40B4-BE49-F238E27FC236}">
                <a16:creationId xmlns:a16="http://schemas.microsoft.com/office/drawing/2014/main" id="{62E5C384-5782-B7A6-55C8-57BED6596242}"/>
              </a:ext>
            </a:extLst>
          </p:cNvPr>
          <p:cNvSpPr>
            <a:spLocks noGrp="1"/>
          </p:cNvSpPr>
          <p:nvPr>
            <p:ph type="body" sz="quarter" idx="15" hasCustomPrompt="1"/>
          </p:nvPr>
        </p:nvSpPr>
        <p:spPr>
          <a:xfrm>
            <a:off x="443620" y="4618344"/>
            <a:ext cx="11367380" cy="662696"/>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4" name="Text Placeholder 6">
            <a:extLst>
              <a:ext uri="{FF2B5EF4-FFF2-40B4-BE49-F238E27FC236}">
                <a16:creationId xmlns:a16="http://schemas.microsoft.com/office/drawing/2014/main" id="{3762C276-6227-A6EB-5EDE-882C4B6AD6E4}"/>
              </a:ext>
            </a:extLst>
          </p:cNvPr>
          <p:cNvSpPr>
            <a:spLocks noGrp="1"/>
          </p:cNvSpPr>
          <p:nvPr>
            <p:ph type="body" sz="quarter" idx="16" hasCustomPrompt="1"/>
          </p:nvPr>
        </p:nvSpPr>
        <p:spPr>
          <a:xfrm>
            <a:off x="443620" y="5512807"/>
            <a:ext cx="11367380" cy="662696"/>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Tree>
    <p:extLst>
      <p:ext uri="{BB962C8B-B14F-4D97-AF65-F5344CB8AC3E}">
        <p14:creationId xmlns:p14="http://schemas.microsoft.com/office/powerpoint/2010/main" val="30532660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7_Headline + two columns ">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493643A-4A31-599B-8635-0F08C9966AA5}"/>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1493643A-4A31-599B-8635-0F08C9966A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icture Placeholder 5">
            <a:extLst>
              <a:ext uri="{FF2B5EF4-FFF2-40B4-BE49-F238E27FC236}">
                <a16:creationId xmlns:a16="http://schemas.microsoft.com/office/drawing/2014/main" id="{C15412D2-3C37-BACE-00EF-A792A6A9011A}"/>
              </a:ext>
            </a:extLst>
          </p:cNvPr>
          <p:cNvSpPr>
            <a:spLocks noGrp="1"/>
          </p:cNvSpPr>
          <p:nvPr>
            <p:ph type="pic" sz="quarter" idx="21"/>
          </p:nvPr>
        </p:nvSpPr>
        <p:spPr>
          <a:xfrm>
            <a:off x="6427960" y="0"/>
            <a:ext cx="5764040" cy="6858000"/>
          </a:xfrm>
          <a:solidFill>
            <a:schemeClr val="bg1">
              <a:lumMod val="95000"/>
            </a:schemeClr>
          </a:solidFill>
        </p:spPr>
        <p:txBody>
          <a:body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553010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a:xfrm>
            <a:off x="390524" y="5809556"/>
            <a:ext cx="5530103"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 name="Text Placeholder 6">
            <a:extLst>
              <a:ext uri="{FF2B5EF4-FFF2-40B4-BE49-F238E27FC236}">
                <a16:creationId xmlns:a16="http://schemas.microsoft.com/office/drawing/2014/main" id="{23CAFE65-6F27-4432-5365-A37A31DFBF75}"/>
              </a:ext>
            </a:extLst>
          </p:cNvPr>
          <p:cNvSpPr>
            <a:spLocks noGrp="1"/>
          </p:cNvSpPr>
          <p:nvPr>
            <p:ph type="body" sz="quarter" idx="14"/>
          </p:nvPr>
        </p:nvSpPr>
        <p:spPr>
          <a:xfrm>
            <a:off x="388507" y="2444436"/>
            <a:ext cx="5532120" cy="325684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9" name="Text Placeholder 6">
            <a:extLst>
              <a:ext uri="{FF2B5EF4-FFF2-40B4-BE49-F238E27FC236}">
                <a16:creationId xmlns:a16="http://schemas.microsoft.com/office/drawing/2014/main" id="{BF70C077-0439-1A5A-43E0-CEF816C686C6}"/>
              </a:ext>
            </a:extLst>
          </p:cNvPr>
          <p:cNvSpPr>
            <a:spLocks noGrp="1"/>
          </p:cNvSpPr>
          <p:nvPr>
            <p:ph type="body" sz="quarter" idx="17" hasCustomPrompt="1"/>
          </p:nvPr>
        </p:nvSpPr>
        <p:spPr>
          <a:xfrm>
            <a:off x="388508" y="1066473"/>
            <a:ext cx="5532120" cy="1187840"/>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Tree>
    <p:extLst>
      <p:ext uri="{BB962C8B-B14F-4D97-AF65-F5344CB8AC3E}">
        <p14:creationId xmlns:p14="http://schemas.microsoft.com/office/powerpoint/2010/main" val="23404410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Template 1">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602250D4-A425-660C-0FE9-B9F85308A69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2" name="think-cell data - do not delete" hidden="1">
                        <a:extLst>
                          <a:ext uri="{FF2B5EF4-FFF2-40B4-BE49-F238E27FC236}">
                            <a16:creationId xmlns:a16="http://schemas.microsoft.com/office/drawing/2014/main" id="{602250D4-A425-660C-0FE9-B9F85308A6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4" name="Rectangle 43">
            <a:extLst>
              <a:ext uri="{FF2B5EF4-FFF2-40B4-BE49-F238E27FC236}">
                <a16:creationId xmlns:a16="http://schemas.microsoft.com/office/drawing/2014/main" id="{5B31B2A9-733F-A3C7-B5D7-D50C040FFF52}"/>
              </a:ext>
            </a:extLst>
          </p:cNvPr>
          <p:cNvSpPr/>
          <p:nvPr userDrawn="1"/>
        </p:nvSpPr>
        <p:spPr>
          <a:xfrm>
            <a:off x="4156638" y="3486778"/>
            <a:ext cx="1872373" cy="2090057"/>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5" name="Parallelogram 4">
            <a:extLst>
              <a:ext uri="{FF2B5EF4-FFF2-40B4-BE49-F238E27FC236}">
                <a16:creationId xmlns:a16="http://schemas.microsoft.com/office/drawing/2014/main" id="{C03A0C26-EBE7-F9C3-3C6A-7691E2CD8CDA}"/>
              </a:ext>
            </a:extLst>
          </p:cNvPr>
          <p:cNvSpPr/>
          <p:nvPr userDrawn="1"/>
        </p:nvSpPr>
        <p:spPr>
          <a:xfrm>
            <a:off x="388506" y="3053076"/>
            <a:ext cx="2005394" cy="447473"/>
          </a:xfrm>
          <a:prstGeom prst="parallelogram">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6" name="Parallelogram 5">
            <a:extLst>
              <a:ext uri="{FF2B5EF4-FFF2-40B4-BE49-F238E27FC236}">
                <a16:creationId xmlns:a16="http://schemas.microsoft.com/office/drawing/2014/main" id="{8635D5AB-C001-4FD7-3573-0F65C7A5D5B1}"/>
              </a:ext>
            </a:extLst>
          </p:cNvPr>
          <p:cNvSpPr/>
          <p:nvPr userDrawn="1"/>
        </p:nvSpPr>
        <p:spPr>
          <a:xfrm>
            <a:off x="2270880" y="3053076"/>
            <a:ext cx="2005394" cy="447473"/>
          </a:xfrm>
          <a:prstGeom prst="parallelogram">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7" name="Parallelogram 6">
            <a:extLst>
              <a:ext uri="{FF2B5EF4-FFF2-40B4-BE49-F238E27FC236}">
                <a16:creationId xmlns:a16="http://schemas.microsoft.com/office/drawing/2014/main" id="{47B6C144-B5C1-9EBD-B04C-AF04A7AE3F19}"/>
              </a:ext>
            </a:extLst>
          </p:cNvPr>
          <p:cNvSpPr/>
          <p:nvPr userDrawn="1"/>
        </p:nvSpPr>
        <p:spPr>
          <a:xfrm>
            <a:off x="4153253" y="3053076"/>
            <a:ext cx="2005394" cy="447473"/>
          </a:xfrm>
          <a:prstGeom prst="parallelogram">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8" name="Parallelogram 7">
            <a:extLst>
              <a:ext uri="{FF2B5EF4-FFF2-40B4-BE49-F238E27FC236}">
                <a16:creationId xmlns:a16="http://schemas.microsoft.com/office/drawing/2014/main" id="{60276908-B171-7EE6-5AAA-CAD03E236CF9}"/>
              </a:ext>
            </a:extLst>
          </p:cNvPr>
          <p:cNvSpPr/>
          <p:nvPr userDrawn="1"/>
        </p:nvSpPr>
        <p:spPr>
          <a:xfrm>
            <a:off x="6035627" y="3053076"/>
            <a:ext cx="2005394" cy="447473"/>
          </a:xfrm>
          <a:prstGeom prst="parallelogram">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9" name="Parallelogram 8">
            <a:extLst>
              <a:ext uri="{FF2B5EF4-FFF2-40B4-BE49-F238E27FC236}">
                <a16:creationId xmlns:a16="http://schemas.microsoft.com/office/drawing/2014/main" id="{457A2240-B927-B3B4-64E3-6DCE0F66BAAC}"/>
              </a:ext>
            </a:extLst>
          </p:cNvPr>
          <p:cNvSpPr/>
          <p:nvPr userDrawn="1"/>
        </p:nvSpPr>
        <p:spPr>
          <a:xfrm>
            <a:off x="7918000" y="3053076"/>
            <a:ext cx="2005394" cy="447473"/>
          </a:xfrm>
          <a:prstGeom prst="parallelogram">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0" name="Parallelogram 9">
            <a:extLst>
              <a:ext uri="{FF2B5EF4-FFF2-40B4-BE49-F238E27FC236}">
                <a16:creationId xmlns:a16="http://schemas.microsoft.com/office/drawing/2014/main" id="{78688CFA-FDD1-F710-54B4-7A2723DDE483}"/>
              </a:ext>
            </a:extLst>
          </p:cNvPr>
          <p:cNvSpPr/>
          <p:nvPr userDrawn="1"/>
        </p:nvSpPr>
        <p:spPr>
          <a:xfrm>
            <a:off x="9800373" y="3053076"/>
            <a:ext cx="2005394" cy="447473"/>
          </a:xfrm>
          <a:prstGeom prst="parallelogram">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3" name="Isosceles Triangle 12">
            <a:extLst>
              <a:ext uri="{FF2B5EF4-FFF2-40B4-BE49-F238E27FC236}">
                <a16:creationId xmlns:a16="http://schemas.microsoft.com/office/drawing/2014/main" id="{4D9674F1-0E78-7820-A196-B7C913A34784}"/>
              </a:ext>
            </a:extLst>
          </p:cNvPr>
          <p:cNvSpPr/>
          <p:nvPr userDrawn="1"/>
        </p:nvSpPr>
        <p:spPr>
          <a:xfrm rot="5400000">
            <a:off x="2290224" y="3197656"/>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4" name="Isosceles Triangle 12">
            <a:extLst>
              <a:ext uri="{FF2B5EF4-FFF2-40B4-BE49-F238E27FC236}">
                <a16:creationId xmlns:a16="http://schemas.microsoft.com/office/drawing/2014/main" id="{3DDAD1A7-D33F-9383-BE5A-D0860C1D5091}"/>
              </a:ext>
            </a:extLst>
          </p:cNvPr>
          <p:cNvSpPr/>
          <p:nvPr userDrawn="1"/>
        </p:nvSpPr>
        <p:spPr>
          <a:xfrm rot="5400000">
            <a:off x="4178121" y="3197658"/>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5" name="Isosceles Triangle 12">
            <a:extLst>
              <a:ext uri="{FF2B5EF4-FFF2-40B4-BE49-F238E27FC236}">
                <a16:creationId xmlns:a16="http://schemas.microsoft.com/office/drawing/2014/main" id="{331D9F0F-9622-0D61-8361-E5A12519DC47}"/>
              </a:ext>
            </a:extLst>
          </p:cNvPr>
          <p:cNvSpPr/>
          <p:nvPr userDrawn="1"/>
        </p:nvSpPr>
        <p:spPr>
          <a:xfrm rot="5400000">
            <a:off x="6054646" y="3204693"/>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6" name="Isosceles Triangle 12">
            <a:extLst>
              <a:ext uri="{FF2B5EF4-FFF2-40B4-BE49-F238E27FC236}">
                <a16:creationId xmlns:a16="http://schemas.microsoft.com/office/drawing/2014/main" id="{4419F853-EA3A-2E61-0E71-23E796D2469B}"/>
              </a:ext>
            </a:extLst>
          </p:cNvPr>
          <p:cNvSpPr/>
          <p:nvPr userDrawn="1"/>
        </p:nvSpPr>
        <p:spPr>
          <a:xfrm rot="5400000">
            <a:off x="7938739" y="3204694"/>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7" name="Isosceles Triangle 12">
            <a:extLst>
              <a:ext uri="{FF2B5EF4-FFF2-40B4-BE49-F238E27FC236}">
                <a16:creationId xmlns:a16="http://schemas.microsoft.com/office/drawing/2014/main" id="{51395BD4-9FCD-F837-8CC3-FCA8DC8EF42F}"/>
              </a:ext>
            </a:extLst>
          </p:cNvPr>
          <p:cNvSpPr/>
          <p:nvPr userDrawn="1"/>
        </p:nvSpPr>
        <p:spPr>
          <a:xfrm rot="5400000">
            <a:off x="9827361" y="3204695"/>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9" name="Text Placeholder 18">
            <a:extLst>
              <a:ext uri="{FF2B5EF4-FFF2-40B4-BE49-F238E27FC236}">
                <a16:creationId xmlns:a16="http://schemas.microsoft.com/office/drawing/2014/main" id="{945DA393-1AF3-BD1A-6261-D9F10590A55D}"/>
              </a:ext>
            </a:extLst>
          </p:cNvPr>
          <p:cNvSpPr>
            <a:spLocks noGrp="1"/>
          </p:cNvSpPr>
          <p:nvPr>
            <p:ph type="body" sz="quarter" idx="12" hasCustomPrompt="1"/>
          </p:nvPr>
        </p:nvSpPr>
        <p:spPr>
          <a:xfrm>
            <a:off x="614948" y="3119215"/>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0" name="Text Placeholder 18">
            <a:extLst>
              <a:ext uri="{FF2B5EF4-FFF2-40B4-BE49-F238E27FC236}">
                <a16:creationId xmlns:a16="http://schemas.microsoft.com/office/drawing/2014/main" id="{9D7164F9-1CAB-14C0-F727-0D0590EC6D2A}"/>
              </a:ext>
            </a:extLst>
          </p:cNvPr>
          <p:cNvSpPr>
            <a:spLocks noGrp="1"/>
          </p:cNvSpPr>
          <p:nvPr>
            <p:ph type="body" sz="quarter" idx="13" hasCustomPrompt="1"/>
          </p:nvPr>
        </p:nvSpPr>
        <p:spPr>
          <a:xfrm>
            <a:off x="2504281" y="3119215"/>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3" name="Text Placeholder 18">
            <a:extLst>
              <a:ext uri="{FF2B5EF4-FFF2-40B4-BE49-F238E27FC236}">
                <a16:creationId xmlns:a16="http://schemas.microsoft.com/office/drawing/2014/main" id="{FFA04561-3756-9D39-0C42-E4C59FAFA411}"/>
              </a:ext>
            </a:extLst>
          </p:cNvPr>
          <p:cNvSpPr>
            <a:spLocks noGrp="1"/>
          </p:cNvSpPr>
          <p:nvPr>
            <p:ph type="body" sz="quarter" idx="14" hasCustomPrompt="1"/>
          </p:nvPr>
        </p:nvSpPr>
        <p:spPr>
          <a:xfrm>
            <a:off x="4386654" y="3119215"/>
            <a:ext cx="1538592" cy="309785"/>
          </a:xfrm>
        </p:spPr>
        <p:txBody>
          <a:bodyPr anchor="ctr">
            <a:noAutofit/>
          </a:bodyPr>
          <a:lstStyle>
            <a:lvl1pPr algn="ctr">
              <a:defRPr sz="16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4" name="Text Placeholder 18">
            <a:extLst>
              <a:ext uri="{FF2B5EF4-FFF2-40B4-BE49-F238E27FC236}">
                <a16:creationId xmlns:a16="http://schemas.microsoft.com/office/drawing/2014/main" id="{843578E5-1963-37AC-3DF7-D7AA754B52FF}"/>
              </a:ext>
            </a:extLst>
          </p:cNvPr>
          <p:cNvSpPr>
            <a:spLocks noGrp="1"/>
          </p:cNvSpPr>
          <p:nvPr>
            <p:ph type="body" sz="quarter" idx="15" hasCustomPrompt="1"/>
          </p:nvPr>
        </p:nvSpPr>
        <p:spPr>
          <a:xfrm>
            <a:off x="6269028" y="3121920"/>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5" name="Text Placeholder 18">
            <a:extLst>
              <a:ext uri="{FF2B5EF4-FFF2-40B4-BE49-F238E27FC236}">
                <a16:creationId xmlns:a16="http://schemas.microsoft.com/office/drawing/2014/main" id="{C221B753-60A2-9865-6F02-598C85D4BC41}"/>
              </a:ext>
            </a:extLst>
          </p:cNvPr>
          <p:cNvSpPr>
            <a:spLocks noGrp="1"/>
          </p:cNvSpPr>
          <p:nvPr>
            <p:ph type="body" sz="quarter" idx="16" hasCustomPrompt="1"/>
          </p:nvPr>
        </p:nvSpPr>
        <p:spPr>
          <a:xfrm>
            <a:off x="8151401" y="3121920"/>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6" name="Text Placeholder 18">
            <a:extLst>
              <a:ext uri="{FF2B5EF4-FFF2-40B4-BE49-F238E27FC236}">
                <a16:creationId xmlns:a16="http://schemas.microsoft.com/office/drawing/2014/main" id="{43995136-7D2C-BA9E-E120-3817F9A0E8A6}"/>
              </a:ext>
            </a:extLst>
          </p:cNvPr>
          <p:cNvSpPr>
            <a:spLocks noGrp="1"/>
          </p:cNvSpPr>
          <p:nvPr>
            <p:ph type="body" sz="quarter" idx="17" hasCustomPrompt="1"/>
          </p:nvPr>
        </p:nvSpPr>
        <p:spPr>
          <a:xfrm>
            <a:off x="10033774" y="3121920"/>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cxnSp>
        <p:nvCxnSpPr>
          <p:cNvPr id="28" name="Straight Connector 27">
            <a:extLst>
              <a:ext uri="{FF2B5EF4-FFF2-40B4-BE49-F238E27FC236}">
                <a16:creationId xmlns:a16="http://schemas.microsoft.com/office/drawing/2014/main" id="{12906C1A-5693-B6C8-70F2-B0EF471A660E}"/>
              </a:ext>
            </a:extLst>
          </p:cNvPr>
          <p:cNvCxnSpPr>
            <a:cxnSpLocks/>
          </p:cNvCxnSpPr>
          <p:nvPr userDrawn="1"/>
        </p:nvCxnSpPr>
        <p:spPr>
          <a:xfrm flipV="1">
            <a:off x="1384244" y="2692958"/>
            <a:ext cx="0" cy="360118"/>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31B73F-8AA1-3346-EDF7-4A40C3E58546}"/>
              </a:ext>
            </a:extLst>
          </p:cNvPr>
          <p:cNvCxnSpPr>
            <a:cxnSpLocks/>
          </p:cNvCxnSpPr>
          <p:nvPr userDrawn="1"/>
        </p:nvCxnSpPr>
        <p:spPr>
          <a:xfrm>
            <a:off x="3273577" y="3500549"/>
            <a:ext cx="0" cy="360118"/>
          </a:xfrm>
          <a:prstGeom prst="line">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DF821D6-4EEE-4AA7-595A-79F99E3CA6AD}"/>
              </a:ext>
            </a:extLst>
          </p:cNvPr>
          <p:cNvCxnSpPr>
            <a:cxnSpLocks/>
          </p:cNvCxnSpPr>
          <p:nvPr userDrawn="1"/>
        </p:nvCxnSpPr>
        <p:spPr>
          <a:xfrm>
            <a:off x="7038324" y="3500549"/>
            <a:ext cx="0" cy="360118"/>
          </a:xfrm>
          <a:prstGeom prst="line">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62FCAF5-0A10-6F03-5993-CFBE313CC853}"/>
              </a:ext>
            </a:extLst>
          </p:cNvPr>
          <p:cNvCxnSpPr>
            <a:cxnSpLocks/>
          </p:cNvCxnSpPr>
          <p:nvPr userDrawn="1"/>
        </p:nvCxnSpPr>
        <p:spPr>
          <a:xfrm>
            <a:off x="10803070" y="3500549"/>
            <a:ext cx="0" cy="360118"/>
          </a:xfrm>
          <a:prstGeom prst="line">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0FCDCEF-D9B3-4517-963B-B5B925E7F0CB}"/>
              </a:ext>
            </a:extLst>
          </p:cNvPr>
          <p:cNvCxnSpPr>
            <a:cxnSpLocks/>
          </p:cNvCxnSpPr>
          <p:nvPr userDrawn="1"/>
        </p:nvCxnSpPr>
        <p:spPr>
          <a:xfrm flipV="1">
            <a:off x="5155950" y="2692958"/>
            <a:ext cx="0" cy="360118"/>
          </a:xfrm>
          <a:prstGeom prst="line">
            <a:avLst/>
          </a:prstGeom>
          <a:ln w="12700">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972E72F-9501-D7BE-C8CF-E1ED3019D320}"/>
              </a:ext>
            </a:extLst>
          </p:cNvPr>
          <p:cNvCxnSpPr>
            <a:cxnSpLocks/>
          </p:cNvCxnSpPr>
          <p:nvPr userDrawn="1"/>
        </p:nvCxnSpPr>
        <p:spPr>
          <a:xfrm flipV="1">
            <a:off x="8920697" y="2692958"/>
            <a:ext cx="0" cy="360118"/>
          </a:xfrm>
          <a:prstGeom prst="line">
            <a:avLst/>
          </a:prstGeom>
          <a:ln w="12700">
            <a:solidFill>
              <a:schemeClr val="accent5"/>
            </a:solidFill>
            <a:tailEnd type="oval"/>
          </a:ln>
        </p:spPr>
        <p:style>
          <a:lnRef idx="1">
            <a:schemeClr val="accent1"/>
          </a:lnRef>
          <a:fillRef idx="0">
            <a:schemeClr val="accent1"/>
          </a:fillRef>
          <a:effectRef idx="0">
            <a:schemeClr val="accent1"/>
          </a:effectRef>
          <a:fontRef idx="minor">
            <a:schemeClr val="tx1"/>
          </a:fontRef>
        </p:style>
      </p:cxnSp>
      <p:sp>
        <p:nvSpPr>
          <p:cNvPr id="37" name="Text Placeholder 36">
            <a:extLst>
              <a:ext uri="{FF2B5EF4-FFF2-40B4-BE49-F238E27FC236}">
                <a16:creationId xmlns:a16="http://schemas.microsoft.com/office/drawing/2014/main" id="{B3733F03-2F3B-A771-69B8-C0C2E9DE4F11}"/>
              </a:ext>
            </a:extLst>
          </p:cNvPr>
          <p:cNvSpPr>
            <a:spLocks noGrp="1"/>
          </p:cNvSpPr>
          <p:nvPr>
            <p:ph type="body" sz="quarter" idx="18" hasCustomPrompt="1"/>
          </p:nvPr>
        </p:nvSpPr>
        <p:spPr>
          <a:xfrm>
            <a:off x="554657" y="3637503"/>
            <a:ext cx="1538592" cy="1748413"/>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38" name="Text Placeholder 36">
            <a:extLst>
              <a:ext uri="{FF2B5EF4-FFF2-40B4-BE49-F238E27FC236}">
                <a16:creationId xmlns:a16="http://schemas.microsoft.com/office/drawing/2014/main" id="{301383D3-3F9B-201C-6CDE-9C77D85D5171}"/>
              </a:ext>
            </a:extLst>
          </p:cNvPr>
          <p:cNvSpPr>
            <a:spLocks noGrp="1"/>
          </p:cNvSpPr>
          <p:nvPr>
            <p:ph type="body" sz="quarter" idx="19" hasCustomPrompt="1"/>
          </p:nvPr>
        </p:nvSpPr>
        <p:spPr>
          <a:xfrm>
            <a:off x="4326363" y="3637503"/>
            <a:ext cx="1538592" cy="1748413"/>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39" name="Text Placeholder 36">
            <a:extLst>
              <a:ext uri="{FF2B5EF4-FFF2-40B4-BE49-F238E27FC236}">
                <a16:creationId xmlns:a16="http://schemas.microsoft.com/office/drawing/2014/main" id="{C371F9B5-5914-213E-C8AD-114C086C8601}"/>
              </a:ext>
            </a:extLst>
          </p:cNvPr>
          <p:cNvSpPr>
            <a:spLocks noGrp="1"/>
          </p:cNvSpPr>
          <p:nvPr>
            <p:ph type="body" sz="quarter" idx="20" hasCustomPrompt="1"/>
          </p:nvPr>
        </p:nvSpPr>
        <p:spPr>
          <a:xfrm>
            <a:off x="8091110" y="3637503"/>
            <a:ext cx="1538592" cy="1748413"/>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0" name="Text Placeholder 36">
            <a:extLst>
              <a:ext uri="{FF2B5EF4-FFF2-40B4-BE49-F238E27FC236}">
                <a16:creationId xmlns:a16="http://schemas.microsoft.com/office/drawing/2014/main" id="{193ED0E7-584A-B4BF-41A7-BEACEB69540F}"/>
              </a:ext>
            </a:extLst>
          </p:cNvPr>
          <p:cNvSpPr>
            <a:spLocks noGrp="1"/>
          </p:cNvSpPr>
          <p:nvPr>
            <p:ph type="body" sz="quarter" idx="21" hasCustomPrompt="1"/>
          </p:nvPr>
        </p:nvSpPr>
        <p:spPr>
          <a:xfrm>
            <a:off x="2504281" y="1028700"/>
            <a:ext cx="1538592" cy="1924018"/>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1" name="Text Placeholder 36">
            <a:extLst>
              <a:ext uri="{FF2B5EF4-FFF2-40B4-BE49-F238E27FC236}">
                <a16:creationId xmlns:a16="http://schemas.microsoft.com/office/drawing/2014/main" id="{86B5F6EF-4C15-9F58-8332-7D89953A59DF}"/>
              </a:ext>
            </a:extLst>
          </p:cNvPr>
          <p:cNvSpPr>
            <a:spLocks noGrp="1"/>
          </p:cNvSpPr>
          <p:nvPr>
            <p:ph type="body" sz="quarter" idx="22" hasCustomPrompt="1"/>
          </p:nvPr>
        </p:nvSpPr>
        <p:spPr>
          <a:xfrm>
            <a:off x="6275987" y="1028700"/>
            <a:ext cx="1538592" cy="1924018"/>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2" name="Text Placeholder 36">
            <a:extLst>
              <a:ext uri="{FF2B5EF4-FFF2-40B4-BE49-F238E27FC236}">
                <a16:creationId xmlns:a16="http://schemas.microsoft.com/office/drawing/2014/main" id="{B4B65661-F3F6-F298-F0FB-ED6C12C3900D}"/>
              </a:ext>
            </a:extLst>
          </p:cNvPr>
          <p:cNvSpPr>
            <a:spLocks noGrp="1"/>
          </p:cNvSpPr>
          <p:nvPr>
            <p:ph type="body" sz="quarter" idx="23" hasCustomPrompt="1"/>
          </p:nvPr>
        </p:nvSpPr>
        <p:spPr>
          <a:xfrm>
            <a:off x="10040734" y="1028700"/>
            <a:ext cx="1538592" cy="1924018"/>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3" name="Rectangle 42">
            <a:extLst>
              <a:ext uri="{FF2B5EF4-FFF2-40B4-BE49-F238E27FC236}">
                <a16:creationId xmlns:a16="http://schemas.microsoft.com/office/drawing/2014/main" id="{694E2578-50D3-116C-8690-26C69D40AF2C}"/>
              </a:ext>
            </a:extLst>
          </p:cNvPr>
          <p:cNvSpPr/>
          <p:nvPr userDrawn="1"/>
        </p:nvSpPr>
        <p:spPr>
          <a:xfrm>
            <a:off x="388506" y="3486778"/>
            <a:ext cx="1872373" cy="2090057"/>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45" name="Rectangle 44">
            <a:extLst>
              <a:ext uri="{FF2B5EF4-FFF2-40B4-BE49-F238E27FC236}">
                <a16:creationId xmlns:a16="http://schemas.microsoft.com/office/drawing/2014/main" id="{96BF705E-6E98-0DB9-B7DC-48DAF1B9F271}"/>
              </a:ext>
            </a:extLst>
          </p:cNvPr>
          <p:cNvSpPr/>
          <p:nvPr userDrawn="1"/>
        </p:nvSpPr>
        <p:spPr>
          <a:xfrm>
            <a:off x="7904673" y="3486778"/>
            <a:ext cx="1872373" cy="2090057"/>
          </a:xfrm>
          <a:prstGeom prst="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9535346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B">
    <p:bg>
      <p:bgPr>
        <a:solidFill>
          <a:schemeClr val="tx1">
            <a:lumMod val="95000"/>
            <a:lumOff val="5000"/>
          </a:schemeClr>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7B076E7-C71A-A877-2F64-B4D32BF83A73}"/>
              </a:ext>
            </a:extLst>
          </p:cNvPr>
          <p:cNvGraphicFramePr>
            <a:graphicFrameLocks noChangeAspect="1"/>
          </p:cNvGraphicFramePr>
          <p:nvPr userDrawn="1">
            <p:custDataLst>
              <p:tags r:id="rId1"/>
            </p:custDataLst>
            <p:extLst>
              <p:ext uri="{D42A27DB-BD31-4B8C-83A1-F6EECF244321}">
                <p14:modId xmlns:p14="http://schemas.microsoft.com/office/powerpoint/2010/main" val="38683913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87B076E7-C71A-A877-2F64-B4D32BF83A7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E28C3EB1-0986-3D28-04E6-ECE6F44D01CA}"/>
              </a:ext>
            </a:extLst>
          </p:cNvPr>
          <p:cNvSpPr/>
          <p:nvPr userDrawn="1"/>
        </p:nvSpPr>
        <p:spPr>
          <a:xfrm>
            <a:off x="0" y="0"/>
            <a:ext cx="6441461" cy="685799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8" name="Title 1">
            <a:extLst>
              <a:ext uri="{FF2B5EF4-FFF2-40B4-BE49-F238E27FC236}">
                <a16:creationId xmlns:a16="http://schemas.microsoft.com/office/drawing/2014/main" id="{D2F0C459-DE03-8521-0A18-DBD565210090}"/>
              </a:ext>
            </a:extLst>
          </p:cNvPr>
          <p:cNvSpPr>
            <a:spLocks noGrp="1"/>
          </p:cNvSpPr>
          <p:nvPr>
            <p:ph type="ctrTitle" hasCustomPrompt="1"/>
          </p:nvPr>
        </p:nvSpPr>
        <p:spPr>
          <a:xfrm>
            <a:off x="395008" y="2561480"/>
            <a:ext cx="5120640" cy="1705725"/>
          </a:xfrm>
        </p:spPr>
        <p:txBody>
          <a:bodyPr vert="horz" anchor="b">
            <a:noAutofit/>
          </a:bodyPr>
          <a:lstStyle>
            <a:lvl1pPr algn="l">
              <a:defRPr sz="5000">
                <a:solidFill>
                  <a:schemeClr val="bg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spc="100">
                <a:latin typeface="Calibre Semibold" panose="020B0703030202060203" pitchFamily="34" charset="0"/>
              </a:rPr>
              <a:t>Title goes here</a:t>
            </a:r>
            <a:endParaRPr lang="en-US"/>
          </a:p>
        </p:txBody>
      </p:sp>
      <p:sp>
        <p:nvSpPr>
          <p:cNvPr id="29" name="Subtitle 2">
            <a:extLst>
              <a:ext uri="{FF2B5EF4-FFF2-40B4-BE49-F238E27FC236}">
                <a16:creationId xmlns:a16="http://schemas.microsoft.com/office/drawing/2014/main" id="{771AEE74-C561-7C8E-376F-AB8AB3E708DB}"/>
              </a:ext>
            </a:extLst>
          </p:cNvPr>
          <p:cNvSpPr>
            <a:spLocks noGrp="1"/>
          </p:cNvSpPr>
          <p:nvPr>
            <p:ph type="subTitle" idx="1" hasCustomPrompt="1"/>
          </p:nvPr>
        </p:nvSpPr>
        <p:spPr>
          <a:xfrm>
            <a:off x="395009" y="4683388"/>
            <a:ext cx="5120640" cy="405185"/>
          </a:xfrm>
          <a:prstGeom prst="rect">
            <a:avLst/>
          </a:prstGeom>
        </p:spPr>
        <p:txBody>
          <a:bodyPr anchor="t">
            <a:normAutofit/>
          </a:bodyPr>
          <a:lstStyle>
            <a:lvl1pPr marL="0" indent="0" algn="l" defTabSz="914400" rtl="0" eaLnBrk="1" latinLnBrk="0" hangingPunct="1">
              <a:lnSpc>
                <a:spcPct val="90000"/>
              </a:lnSpc>
              <a:spcBef>
                <a:spcPts val="1000"/>
              </a:spcBef>
              <a:buFontTx/>
              <a:buNone/>
              <a:defRPr lang="en-US" sz="2000" b="1"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a:t>
            </a:r>
          </a:p>
        </p:txBody>
      </p:sp>
      <p:sp>
        <p:nvSpPr>
          <p:cNvPr id="30" name="Text Placeholder 6">
            <a:extLst>
              <a:ext uri="{FF2B5EF4-FFF2-40B4-BE49-F238E27FC236}">
                <a16:creationId xmlns:a16="http://schemas.microsoft.com/office/drawing/2014/main" id="{E745F101-577C-C429-BD62-2418A8ABCE9A}"/>
              </a:ext>
            </a:extLst>
          </p:cNvPr>
          <p:cNvSpPr>
            <a:spLocks noGrp="1"/>
          </p:cNvSpPr>
          <p:nvPr>
            <p:ph type="body" sz="quarter" idx="13" hasCustomPrompt="1"/>
          </p:nvPr>
        </p:nvSpPr>
        <p:spPr>
          <a:xfrm>
            <a:off x="395009" y="5122502"/>
            <a:ext cx="5120640" cy="356161"/>
          </a:xfrm>
          <a:prstGeom prst="rect">
            <a:avLst/>
          </a:prstGeom>
        </p:spPr>
        <p:txBody>
          <a:bodyPr anchor="t">
            <a:normAutofit/>
          </a:bodyPr>
          <a:lstStyle>
            <a:lvl1pPr>
              <a:defRPr sz="1600">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Job Title</a:t>
            </a:r>
          </a:p>
        </p:txBody>
      </p:sp>
      <p:sp>
        <p:nvSpPr>
          <p:cNvPr id="31" name="Text Placeholder 8">
            <a:extLst>
              <a:ext uri="{FF2B5EF4-FFF2-40B4-BE49-F238E27FC236}">
                <a16:creationId xmlns:a16="http://schemas.microsoft.com/office/drawing/2014/main" id="{CFD26DF9-672C-D07D-ACDD-1F456C40A62A}"/>
              </a:ext>
            </a:extLst>
          </p:cNvPr>
          <p:cNvSpPr>
            <a:spLocks noGrp="1"/>
          </p:cNvSpPr>
          <p:nvPr>
            <p:ph type="body" sz="quarter" idx="14" hasCustomPrompt="1"/>
          </p:nvPr>
        </p:nvSpPr>
        <p:spPr>
          <a:xfrm>
            <a:off x="395009" y="5512592"/>
            <a:ext cx="5120640" cy="295275"/>
          </a:xfrm>
          <a:prstGeom prst="rect">
            <a:avLst/>
          </a:prstGeom>
        </p:spPr>
        <p:txBody>
          <a:bodyPr anchor="t">
            <a:noAutofit/>
          </a:bodyPr>
          <a:lstStyle>
            <a:lvl1pPr>
              <a:defRPr sz="1200">
                <a:solidFill>
                  <a:schemeClr val="bg1"/>
                </a:solidFill>
                <a:latin typeface="Arial" panose="020B0604020202020204" pitchFamily="34" charset="0"/>
                <a:cs typeface="Arial" panose="020B0604020202020204" pitchFamily="34" charset="0"/>
                <a:sym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DD.MM.YY</a:t>
            </a:r>
          </a:p>
        </p:txBody>
      </p:sp>
      <p:sp>
        <p:nvSpPr>
          <p:cNvPr id="32" name="Text Placeholder 10">
            <a:extLst>
              <a:ext uri="{FF2B5EF4-FFF2-40B4-BE49-F238E27FC236}">
                <a16:creationId xmlns:a16="http://schemas.microsoft.com/office/drawing/2014/main" id="{BEAC89F2-5267-0D49-3CD2-D0ECDE00568C}"/>
              </a:ext>
            </a:extLst>
          </p:cNvPr>
          <p:cNvSpPr>
            <a:spLocks noGrp="1"/>
          </p:cNvSpPr>
          <p:nvPr>
            <p:ph type="body" sz="quarter" idx="15" hasCustomPrompt="1"/>
          </p:nvPr>
        </p:nvSpPr>
        <p:spPr>
          <a:xfrm>
            <a:off x="395009" y="5841797"/>
            <a:ext cx="5120640" cy="331788"/>
          </a:xfrm>
          <a:prstGeom prst="rect">
            <a:avLst/>
          </a:prstGeom>
        </p:spPr>
        <p:txBody>
          <a:bodyPr anchor="t">
            <a:noAutofit/>
          </a:bodyPr>
          <a:lstStyle>
            <a:lvl1pPr>
              <a:defRPr sz="1200">
                <a:solidFill>
                  <a:schemeClr val="bg1"/>
                </a:solidFill>
                <a:latin typeface="Arial" panose="020B0604020202020204" pitchFamily="34" charset="0"/>
                <a:cs typeface="Arial" panose="020B0604020202020204" pitchFamily="34" charset="0"/>
                <a:sym typeface="Arial" panose="020B0604020202020204" pitchFamily="34"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*Additional Notes</a:t>
            </a:r>
          </a:p>
        </p:txBody>
      </p:sp>
      <p:sp>
        <p:nvSpPr>
          <p:cNvPr id="4" name="Black Wave">
            <a:extLst>
              <a:ext uri="{FF2B5EF4-FFF2-40B4-BE49-F238E27FC236}">
                <a16:creationId xmlns:a16="http://schemas.microsoft.com/office/drawing/2014/main" id="{F92A1ED3-DD24-50D4-727B-F97B67FE5167}"/>
              </a:ext>
            </a:extLst>
          </p:cNvPr>
          <p:cNvSpPr/>
          <p:nvPr userDrawn="1"/>
        </p:nvSpPr>
        <p:spPr>
          <a:xfrm>
            <a:off x="5895975" y="0"/>
            <a:ext cx="1779443" cy="6858000"/>
          </a:xfrm>
          <a:custGeom>
            <a:avLst/>
            <a:gdLst>
              <a:gd name="connsiteX0" fmla="*/ 0 w 1779443"/>
              <a:gd name="connsiteY0" fmla="*/ 0 h 6858000"/>
              <a:gd name="connsiteX1" fmla="*/ 789134 w 1779443"/>
              <a:gd name="connsiteY1" fmla="*/ 0 h 6858000"/>
              <a:gd name="connsiteX2" fmla="*/ 789134 w 1779443"/>
              <a:gd name="connsiteY2" fmla="*/ 164559 h 6858000"/>
              <a:gd name="connsiteX3" fmla="*/ 545487 w 1779443"/>
              <a:gd name="connsiteY3" fmla="*/ 6857999 h 6858000"/>
              <a:gd name="connsiteX4" fmla="*/ 1096496 w 1779443"/>
              <a:gd name="connsiteY4" fmla="*/ 6857999 h 6858000"/>
              <a:gd name="connsiteX5" fmla="*/ 1327017 w 1779443"/>
              <a:gd name="connsiteY5" fmla="*/ 130630 h 6858000"/>
              <a:gd name="connsiteX6" fmla="*/ 1557538 w 1779443"/>
              <a:gd name="connsiteY6" fmla="*/ 6857999 h 6858000"/>
              <a:gd name="connsiteX7" fmla="*/ 1779443 w 1779443"/>
              <a:gd name="connsiteY7" fmla="*/ 6857999 h 6858000"/>
              <a:gd name="connsiteX8" fmla="*/ 1779443 w 1779443"/>
              <a:gd name="connsiteY8" fmla="*/ 6858000 h 6858000"/>
              <a:gd name="connsiteX9" fmla="*/ 0 w 1779443"/>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9443" h="6858000">
                <a:moveTo>
                  <a:pt x="0" y="0"/>
                </a:moveTo>
                <a:lnTo>
                  <a:pt x="789134" y="0"/>
                </a:lnTo>
                <a:lnTo>
                  <a:pt x="789134" y="164559"/>
                </a:lnTo>
                <a:lnTo>
                  <a:pt x="545487" y="6857999"/>
                </a:lnTo>
                <a:lnTo>
                  <a:pt x="1096496" y="6857999"/>
                </a:lnTo>
                <a:lnTo>
                  <a:pt x="1327017" y="130630"/>
                </a:lnTo>
                <a:lnTo>
                  <a:pt x="1557538" y="6857999"/>
                </a:lnTo>
                <a:lnTo>
                  <a:pt x="1779443" y="6857999"/>
                </a:lnTo>
                <a:lnTo>
                  <a:pt x="1779443" y="6858000"/>
                </a:lnTo>
                <a:lnTo>
                  <a:pt x="0" y="685800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pic>
        <p:nvPicPr>
          <p:cNvPr id="3" name="Picture 2">
            <a:extLst>
              <a:ext uri="{FF2B5EF4-FFF2-40B4-BE49-F238E27FC236}">
                <a16:creationId xmlns:a16="http://schemas.microsoft.com/office/drawing/2014/main" id="{A9B69E82-9F72-C77F-D9B4-C0EE7A931CA5}"/>
              </a:ext>
            </a:extLst>
          </p:cNvPr>
          <p:cNvPicPr>
            <a:picLocks noChangeAspect="1"/>
          </p:cNvPicPr>
          <p:nvPr userDrawn="1"/>
        </p:nvPicPr>
        <p:blipFill rotWithShape="1">
          <a:blip r:embed="rId5" cstate="email">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371474" y="371474"/>
            <a:ext cx="1779443" cy="466726"/>
          </a:xfrm>
          <a:prstGeom prst="rect">
            <a:avLst/>
          </a:prstGeom>
        </p:spPr>
      </p:pic>
    </p:spTree>
    <p:extLst>
      <p:ext uri="{BB962C8B-B14F-4D97-AF65-F5344CB8AC3E}">
        <p14:creationId xmlns:p14="http://schemas.microsoft.com/office/powerpoint/2010/main" val="22253656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C">
    <p:bg>
      <p:bgPr>
        <a:solidFill>
          <a:schemeClr val="bg1"/>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98880B3-F3B8-9FA7-ADCE-5C4CC192A0E6}"/>
              </a:ext>
            </a:extLst>
          </p:cNvPr>
          <p:cNvGraphicFramePr>
            <a:graphicFrameLocks noChangeAspect="1"/>
          </p:cNvGraphicFramePr>
          <p:nvPr userDrawn="1">
            <p:custDataLst>
              <p:tags r:id="rId1"/>
            </p:custDataLst>
            <p:extLst>
              <p:ext uri="{D42A27DB-BD31-4B8C-83A1-F6EECF244321}">
                <p14:modId xmlns:p14="http://schemas.microsoft.com/office/powerpoint/2010/main" val="51083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C98880B3-F3B8-9FA7-ADCE-5C4CC192A0E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54BF523-9832-7B45-92D3-2474D63EE53A}"/>
              </a:ext>
            </a:extLst>
          </p:cNvPr>
          <p:cNvSpPr>
            <a:spLocks noGrp="1"/>
          </p:cNvSpPr>
          <p:nvPr userDrawn="1">
            <p:ph type="ctrTitle" hasCustomPrompt="1"/>
          </p:nvPr>
        </p:nvSpPr>
        <p:spPr>
          <a:xfrm>
            <a:off x="395008" y="2561480"/>
            <a:ext cx="5120640" cy="1705725"/>
          </a:xfrm>
        </p:spPr>
        <p:txBody>
          <a:bodyPr vert="horz" anchor="b">
            <a:noAutofit/>
          </a:bodyPr>
          <a:lstStyle>
            <a:lvl1pPr algn="l">
              <a:defRPr sz="500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spc="100">
                <a:latin typeface="Calibre Semibold" panose="020B0703030202060203" pitchFamily="34" charset="0"/>
              </a:rPr>
              <a:t>Title goes here</a:t>
            </a:r>
            <a:endParaRPr lang="en-US"/>
          </a:p>
        </p:txBody>
      </p:sp>
      <p:sp>
        <p:nvSpPr>
          <p:cNvPr id="3" name="Subtitle 2">
            <a:extLst>
              <a:ext uri="{FF2B5EF4-FFF2-40B4-BE49-F238E27FC236}">
                <a16:creationId xmlns:a16="http://schemas.microsoft.com/office/drawing/2014/main" id="{D0E2601B-A107-E445-B7A4-2ED4A9FAE096}"/>
              </a:ext>
            </a:extLst>
          </p:cNvPr>
          <p:cNvSpPr>
            <a:spLocks noGrp="1"/>
          </p:cNvSpPr>
          <p:nvPr userDrawn="1">
            <p:ph type="subTitle" idx="1" hasCustomPrompt="1"/>
          </p:nvPr>
        </p:nvSpPr>
        <p:spPr>
          <a:xfrm>
            <a:off x="395009" y="4683388"/>
            <a:ext cx="5120640" cy="405185"/>
          </a:xfrm>
          <a:prstGeom prst="rect">
            <a:avLst/>
          </a:prstGeom>
        </p:spPr>
        <p:txBody>
          <a:bodyPr anchor="t">
            <a:normAutofit/>
          </a:bodyPr>
          <a:lstStyle>
            <a:lvl1pPr marL="0" indent="0" algn="l">
              <a:buNone/>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a:t>
            </a:r>
          </a:p>
        </p:txBody>
      </p:sp>
      <p:sp>
        <p:nvSpPr>
          <p:cNvPr id="7" name="Text Placeholder 6">
            <a:extLst>
              <a:ext uri="{FF2B5EF4-FFF2-40B4-BE49-F238E27FC236}">
                <a16:creationId xmlns:a16="http://schemas.microsoft.com/office/drawing/2014/main" id="{7430876A-BB78-8B41-AB01-9509A7E611FF}"/>
              </a:ext>
            </a:extLst>
          </p:cNvPr>
          <p:cNvSpPr>
            <a:spLocks noGrp="1"/>
          </p:cNvSpPr>
          <p:nvPr userDrawn="1">
            <p:ph type="body" sz="quarter" idx="13" hasCustomPrompt="1"/>
          </p:nvPr>
        </p:nvSpPr>
        <p:spPr>
          <a:xfrm>
            <a:off x="395009" y="5122502"/>
            <a:ext cx="5120640" cy="356161"/>
          </a:xfrm>
          <a:prstGeom prst="rect">
            <a:avLst/>
          </a:prstGeom>
        </p:spPr>
        <p:txBody>
          <a:bodyPr anchor="t">
            <a:normAutofit/>
          </a:bodyPr>
          <a:lstStyle>
            <a:lvl1pPr>
              <a:defRPr sz="16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Job Title</a:t>
            </a:r>
          </a:p>
        </p:txBody>
      </p:sp>
      <p:sp>
        <p:nvSpPr>
          <p:cNvPr id="9" name="Text Placeholder 8">
            <a:extLst>
              <a:ext uri="{FF2B5EF4-FFF2-40B4-BE49-F238E27FC236}">
                <a16:creationId xmlns:a16="http://schemas.microsoft.com/office/drawing/2014/main" id="{2B7EF15C-9F24-1D4E-89EE-27828F4813B3}"/>
              </a:ext>
            </a:extLst>
          </p:cNvPr>
          <p:cNvSpPr>
            <a:spLocks noGrp="1"/>
          </p:cNvSpPr>
          <p:nvPr userDrawn="1">
            <p:ph type="body" sz="quarter" idx="14" hasCustomPrompt="1"/>
          </p:nvPr>
        </p:nvSpPr>
        <p:spPr>
          <a:xfrm>
            <a:off x="395009" y="5512592"/>
            <a:ext cx="5120640" cy="295275"/>
          </a:xfrm>
          <a:prstGeom prst="rect">
            <a:avLst/>
          </a:prstGeom>
        </p:spPr>
        <p:txBody>
          <a:bodyPr anchor="t">
            <a:noAutofit/>
          </a:bodyPr>
          <a:lstStyle>
            <a:lvl1pPr>
              <a:defRPr sz="1200">
                <a:solidFill>
                  <a:schemeClr val="tx1"/>
                </a:solidFill>
                <a:latin typeface="Arial" panose="020B0604020202020204" pitchFamily="34" charset="0"/>
                <a:cs typeface="Arial" panose="020B0604020202020204" pitchFamily="34" charset="0"/>
                <a:sym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DD.MM.YY</a:t>
            </a:r>
          </a:p>
        </p:txBody>
      </p:sp>
      <p:sp>
        <p:nvSpPr>
          <p:cNvPr id="11" name="Text Placeholder 10">
            <a:extLst>
              <a:ext uri="{FF2B5EF4-FFF2-40B4-BE49-F238E27FC236}">
                <a16:creationId xmlns:a16="http://schemas.microsoft.com/office/drawing/2014/main" id="{1DC33F61-910F-CC4D-93C1-58A45ED44CB1}"/>
              </a:ext>
            </a:extLst>
          </p:cNvPr>
          <p:cNvSpPr>
            <a:spLocks noGrp="1"/>
          </p:cNvSpPr>
          <p:nvPr userDrawn="1">
            <p:ph type="body" sz="quarter" idx="15" hasCustomPrompt="1"/>
          </p:nvPr>
        </p:nvSpPr>
        <p:spPr>
          <a:xfrm>
            <a:off x="395009" y="5841797"/>
            <a:ext cx="5120640" cy="331788"/>
          </a:xfrm>
          <a:prstGeom prst="rect">
            <a:avLst/>
          </a:prstGeom>
        </p:spPr>
        <p:txBody>
          <a:bodyPr anchor="t">
            <a:noAutofit/>
          </a:bodyPr>
          <a:lstStyle>
            <a:lvl1pPr>
              <a:defRPr sz="1200">
                <a:solidFill>
                  <a:schemeClr val="tx1"/>
                </a:solidFill>
                <a:latin typeface="Arial" panose="020B0604020202020204" pitchFamily="34" charset="0"/>
                <a:cs typeface="Arial" panose="020B0604020202020204" pitchFamily="34" charset="0"/>
                <a:sym typeface="Arial" panose="020B0604020202020204" pitchFamily="34"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*Additional Notes</a:t>
            </a:r>
          </a:p>
        </p:txBody>
      </p:sp>
      <p:pic>
        <p:nvPicPr>
          <p:cNvPr id="8" name="Picture 7">
            <a:extLst>
              <a:ext uri="{FF2B5EF4-FFF2-40B4-BE49-F238E27FC236}">
                <a16:creationId xmlns:a16="http://schemas.microsoft.com/office/drawing/2014/main" id="{016F5432-F62F-8DF8-9D70-8C4126B7E51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l="1572" r="4453"/>
          <a:stretch/>
        </p:blipFill>
        <p:spPr>
          <a:xfrm>
            <a:off x="371474" y="371474"/>
            <a:ext cx="1779443" cy="466726"/>
          </a:xfrm>
          <a:prstGeom prst="rect">
            <a:avLst/>
          </a:prstGeom>
        </p:spPr>
      </p:pic>
    </p:spTree>
    <p:extLst>
      <p:ext uri="{BB962C8B-B14F-4D97-AF65-F5344CB8AC3E}">
        <p14:creationId xmlns:p14="http://schemas.microsoft.com/office/powerpoint/2010/main" val="41816854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ver F">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3DEDB5D-D9F1-38C6-97D9-93AB954B6663}"/>
              </a:ext>
            </a:extLst>
          </p:cNvPr>
          <p:cNvSpPr>
            <a:spLocks noGrp="1"/>
          </p:cNvSpPr>
          <p:nvPr>
            <p:ph type="pic" sz="quarter" idx="10"/>
          </p:nvPr>
        </p:nvSpPr>
        <p:spPr>
          <a:xfrm>
            <a:off x="0" y="0"/>
            <a:ext cx="12192000" cy="6858000"/>
          </a:xfrm>
        </p:spPr>
        <p:txBody>
          <a:bodyPr/>
          <a:lstStyle/>
          <a:p>
            <a:endParaRPr lang="en-US">
              <a:latin typeface="Arial" panose="020B0604020202020204" pitchFamily="34" charset="0"/>
            </a:endParaRPr>
          </a:p>
        </p:txBody>
      </p:sp>
      <p:graphicFrame>
        <p:nvGraphicFramePr>
          <p:cNvPr id="7" name="think-cell data - do not delete" hidden="1">
            <a:extLst>
              <a:ext uri="{FF2B5EF4-FFF2-40B4-BE49-F238E27FC236}">
                <a16:creationId xmlns:a16="http://schemas.microsoft.com/office/drawing/2014/main" id="{8E1731AA-FECA-760C-D4E9-53AFE3AFE993}"/>
              </a:ext>
            </a:extLst>
          </p:cNvPr>
          <p:cNvGraphicFramePr>
            <a:graphicFrameLocks noChangeAspect="1"/>
          </p:cNvGraphicFramePr>
          <p:nvPr userDrawn="1">
            <p:custDataLst>
              <p:tags r:id="rId1"/>
            </p:custDataLst>
            <p:extLst>
              <p:ext uri="{D42A27DB-BD31-4B8C-83A1-F6EECF244321}">
                <p14:modId xmlns:p14="http://schemas.microsoft.com/office/powerpoint/2010/main" val="6324770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8E1731AA-FECA-760C-D4E9-53AFE3AFE9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8589E873-FE48-C751-3A76-888283641D86}"/>
              </a:ext>
            </a:extLst>
          </p:cNvPr>
          <p:cNvSpPr/>
          <p:nvPr userDrawn="1"/>
        </p:nvSpPr>
        <p:spPr>
          <a:xfrm>
            <a:off x="0" y="0"/>
            <a:ext cx="6324600" cy="6858000"/>
          </a:xfrm>
          <a:prstGeom prst="rect">
            <a:avLst/>
          </a:prstGeom>
          <a:gradFill flip="none" rotWithShape="1">
            <a:gsLst>
              <a:gs pos="0">
                <a:schemeClr val="tx1"/>
              </a:gs>
              <a:gs pos="100000">
                <a:schemeClr val="tx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latin typeface="Arial" panose="020B0604020202020204" pitchFamily="34" charset="0"/>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CF8D4DBD-1A72-9B69-A940-59418B03000D}"/>
              </a:ext>
            </a:extLst>
          </p:cNvPr>
          <p:cNvSpPr>
            <a:spLocks noGrp="1"/>
          </p:cNvSpPr>
          <p:nvPr>
            <p:ph type="ctrTitle" hasCustomPrompt="1"/>
          </p:nvPr>
        </p:nvSpPr>
        <p:spPr>
          <a:xfrm>
            <a:off x="395008" y="2561480"/>
            <a:ext cx="5120640" cy="1705725"/>
          </a:xfrm>
        </p:spPr>
        <p:txBody>
          <a:bodyPr vert="horz" anchor="b">
            <a:noAutofit/>
          </a:bodyPr>
          <a:lstStyle>
            <a:lvl1pPr algn="l">
              <a:defRPr sz="5000">
                <a:solidFill>
                  <a:schemeClr val="bg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spc="100">
                <a:latin typeface="Calibre Semibold" panose="020B0703030202060203" pitchFamily="34" charset="0"/>
              </a:rPr>
              <a:t>Title goes here</a:t>
            </a:r>
            <a:endParaRPr lang="en-US"/>
          </a:p>
        </p:txBody>
      </p:sp>
      <p:sp>
        <p:nvSpPr>
          <p:cNvPr id="9" name="Subtitle 2">
            <a:extLst>
              <a:ext uri="{FF2B5EF4-FFF2-40B4-BE49-F238E27FC236}">
                <a16:creationId xmlns:a16="http://schemas.microsoft.com/office/drawing/2014/main" id="{868CF40A-7FAC-01D1-301E-55BE2A3BB727}"/>
              </a:ext>
            </a:extLst>
          </p:cNvPr>
          <p:cNvSpPr>
            <a:spLocks noGrp="1"/>
          </p:cNvSpPr>
          <p:nvPr>
            <p:ph type="subTitle" idx="1" hasCustomPrompt="1"/>
          </p:nvPr>
        </p:nvSpPr>
        <p:spPr>
          <a:xfrm>
            <a:off x="395009" y="4683388"/>
            <a:ext cx="5120640" cy="405185"/>
          </a:xfrm>
          <a:prstGeom prst="rect">
            <a:avLst/>
          </a:prstGeom>
        </p:spPr>
        <p:txBody>
          <a:bodyPr anchor="t">
            <a:normAutofit/>
          </a:bodyPr>
          <a:lstStyle>
            <a:lvl1pPr marL="0" indent="0" algn="l" defTabSz="914400" rtl="0" eaLnBrk="1" latinLnBrk="0" hangingPunct="1">
              <a:lnSpc>
                <a:spcPct val="90000"/>
              </a:lnSpc>
              <a:spcBef>
                <a:spcPts val="1000"/>
              </a:spcBef>
              <a:buFontTx/>
              <a:buNone/>
              <a:defRPr lang="en-US" sz="2000" b="1"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a:t>
            </a:r>
          </a:p>
        </p:txBody>
      </p:sp>
      <p:sp>
        <p:nvSpPr>
          <p:cNvPr id="10" name="Text Placeholder 6">
            <a:extLst>
              <a:ext uri="{FF2B5EF4-FFF2-40B4-BE49-F238E27FC236}">
                <a16:creationId xmlns:a16="http://schemas.microsoft.com/office/drawing/2014/main" id="{45124B7A-E2E5-405C-C523-88A7799D0FBD}"/>
              </a:ext>
            </a:extLst>
          </p:cNvPr>
          <p:cNvSpPr>
            <a:spLocks noGrp="1"/>
          </p:cNvSpPr>
          <p:nvPr>
            <p:ph type="body" sz="quarter" idx="13" hasCustomPrompt="1"/>
          </p:nvPr>
        </p:nvSpPr>
        <p:spPr>
          <a:xfrm>
            <a:off x="395009" y="5122502"/>
            <a:ext cx="5120640" cy="356161"/>
          </a:xfrm>
          <a:prstGeom prst="rect">
            <a:avLst/>
          </a:prstGeom>
        </p:spPr>
        <p:txBody>
          <a:bodyPr anchor="t">
            <a:normAutofit/>
          </a:bodyPr>
          <a:lstStyle>
            <a:lvl1pPr>
              <a:defRPr sz="1600">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Job Title</a:t>
            </a:r>
          </a:p>
        </p:txBody>
      </p:sp>
      <p:sp>
        <p:nvSpPr>
          <p:cNvPr id="11" name="Text Placeholder 8">
            <a:extLst>
              <a:ext uri="{FF2B5EF4-FFF2-40B4-BE49-F238E27FC236}">
                <a16:creationId xmlns:a16="http://schemas.microsoft.com/office/drawing/2014/main" id="{CE070E08-9E5E-7838-C9DC-D86058A2714B}"/>
              </a:ext>
            </a:extLst>
          </p:cNvPr>
          <p:cNvSpPr>
            <a:spLocks noGrp="1"/>
          </p:cNvSpPr>
          <p:nvPr>
            <p:ph type="body" sz="quarter" idx="14" hasCustomPrompt="1"/>
          </p:nvPr>
        </p:nvSpPr>
        <p:spPr>
          <a:xfrm>
            <a:off x="395009" y="5512592"/>
            <a:ext cx="5120640" cy="295275"/>
          </a:xfrm>
          <a:prstGeom prst="rect">
            <a:avLst/>
          </a:prstGeom>
        </p:spPr>
        <p:txBody>
          <a:bodyPr anchor="t">
            <a:noAutofit/>
          </a:bodyPr>
          <a:lstStyle>
            <a:lvl1pPr>
              <a:defRPr sz="1200">
                <a:solidFill>
                  <a:schemeClr val="bg1"/>
                </a:solidFill>
                <a:latin typeface="Arial" panose="020B0604020202020204" pitchFamily="34" charset="0"/>
                <a:cs typeface="Arial" panose="020B0604020202020204" pitchFamily="34" charset="0"/>
                <a:sym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DD.MM.YY</a:t>
            </a:r>
          </a:p>
        </p:txBody>
      </p:sp>
      <p:sp>
        <p:nvSpPr>
          <p:cNvPr id="12" name="Text Placeholder 10">
            <a:extLst>
              <a:ext uri="{FF2B5EF4-FFF2-40B4-BE49-F238E27FC236}">
                <a16:creationId xmlns:a16="http://schemas.microsoft.com/office/drawing/2014/main" id="{A8F4C407-35E4-D664-611F-2A9F4EE3F709}"/>
              </a:ext>
            </a:extLst>
          </p:cNvPr>
          <p:cNvSpPr>
            <a:spLocks noGrp="1"/>
          </p:cNvSpPr>
          <p:nvPr>
            <p:ph type="body" sz="quarter" idx="15" hasCustomPrompt="1"/>
          </p:nvPr>
        </p:nvSpPr>
        <p:spPr>
          <a:xfrm>
            <a:off x="395009" y="5841797"/>
            <a:ext cx="5120640" cy="331788"/>
          </a:xfrm>
          <a:prstGeom prst="rect">
            <a:avLst/>
          </a:prstGeom>
        </p:spPr>
        <p:txBody>
          <a:bodyPr anchor="t">
            <a:noAutofit/>
          </a:bodyPr>
          <a:lstStyle>
            <a:lvl1pPr>
              <a:defRPr sz="1200">
                <a:solidFill>
                  <a:schemeClr val="bg1"/>
                </a:solidFill>
                <a:latin typeface="Arial" panose="020B0604020202020204" pitchFamily="34" charset="0"/>
                <a:cs typeface="Arial" panose="020B0604020202020204" pitchFamily="34" charset="0"/>
                <a:sym typeface="Arial" panose="020B0604020202020204" pitchFamily="34"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*Additional Notes</a:t>
            </a:r>
          </a:p>
        </p:txBody>
      </p:sp>
      <p:pic>
        <p:nvPicPr>
          <p:cNvPr id="13" name="Picture 12">
            <a:extLst>
              <a:ext uri="{FF2B5EF4-FFF2-40B4-BE49-F238E27FC236}">
                <a16:creationId xmlns:a16="http://schemas.microsoft.com/office/drawing/2014/main" id="{1B8F20DC-BE0A-66EE-92B7-81BADF981621}"/>
              </a:ext>
            </a:extLst>
          </p:cNvPr>
          <p:cNvPicPr>
            <a:picLocks noChangeAspect="1"/>
          </p:cNvPicPr>
          <p:nvPr userDrawn="1"/>
        </p:nvPicPr>
        <p:blipFill rotWithShape="1">
          <a:blip r:embed="rId5" cstate="email">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371474" y="371474"/>
            <a:ext cx="1779443" cy="466726"/>
          </a:xfrm>
          <a:prstGeom prst="rect">
            <a:avLst/>
          </a:prstGeom>
        </p:spPr>
      </p:pic>
    </p:spTree>
    <p:extLst>
      <p:ext uri="{BB962C8B-B14F-4D97-AF65-F5344CB8AC3E}">
        <p14:creationId xmlns:p14="http://schemas.microsoft.com/office/powerpoint/2010/main" val="41093450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01: Dark Version">
    <p:bg>
      <p:bgPr>
        <a:solidFill>
          <a:schemeClr val="tx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01CAC79-C937-9CAF-1410-B53DB305946E}"/>
              </a:ext>
            </a:extLst>
          </p:cNvPr>
          <p:cNvGraphicFramePr>
            <a:graphicFrameLocks noChangeAspect="1"/>
          </p:cNvGraphicFramePr>
          <p:nvPr userDrawn="1">
            <p:custDataLst>
              <p:tags r:id="rId1"/>
            </p:custDataLst>
            <p:extLst>
              <p:ext uri="{D42A27DB-BD31-4B8C-83A1-F6EECF244321}">
                <p14:modId xmlns:p14="http://schemas.microsoft.com/office/powerpoint/2010/main" val="3024739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4" name="think-cell data - do not delete" hidden="1">
                        <a:extLst>
                          <a:ext uri="{FF2B5EF4-FFF2-40B4-BE49-F238E27FC236}">
                            <a16:creationId xmlns:a16="http://schemas.microsoft.com/office/drawing/2014/main" id="{F01CAC79-C937-9CAF-1410-B53DB30594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Title 1">
            <a:extLst>
              <a:ext uri="{FF2B5EF4-FFF2-40B4-BE49-F238E27FC236}">
                <a16:creationId xmlns:a16="http://schemas.microsoft.com/office/drawing/2014/main" id="{6D56953C-45F5-D0EF-C71F-1416EA40DD9F}"/>
              </a:ext>
            </a:extLst>
          </p:cNvPr>
          <p:cNvSpPr>
            <a:spLocks noGrp="1"/>
          </p:cNvSpPr>
          <p:nvPr>
            <p:ph type="ctrTitle" hasCustomPrompt="1"/>
          </p:nvPr>
        </p:nvSpPr>
        <p:spPr>
          <a:xfrm>
            <a:off x="381001" y="476250"/>
            <a:ext cx="5943599" cy="1366862"/>
          </a:xfrm>
        </p:spPr>
        <p:txBody>
          <a:bodyPr vert="horz" anchor="b">
            <a:normAutofit/>
          </a:bodyPr>
          <a:lstStyle>
            <a:lvl1pPr algn="l">
              <a:defRPr sz="4800">
                <a:solidFill>
                  <a:schemeClr val="bg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a:t>Click here to </a:t>
            </a:r>
            <a:br>
              <a:rPr lang="en-US"/>
            </a:br>
            <a:r>
              <a:rPr lang="en-US"/>
              <a:t>add subtitle</a:t>
            </a:r>
          </a:p>
        </p:txBody>
      </p:sp>
      <p:pic>
        <p:nvPicPr>
          <p:cNvPr id="26" name="Graphic 25">
            <a:extLst>
              <a:ext uri="{FF2B5EF4-FFF2-40B4-BE49-F238E27FC236}">
                <a16:creationId xmlns:a16="http://schemas.microsoft.com/office/drawing/2014/main" id="{7A845C21-588C-4AB4-F71E-348D6B8ABD26}"/>
              </a:ext>
            </a:extLst>
          </p:cNvPr>
          <p:cNvPicPr>
            <a:picLocks noChangeAspect="1"/>
          </p:cNvPicPr>
          <p:nvPr userDrawn="1"/>
        </p:nvPicPr>
        <p:blipFill>
          <a:blip r:embed="rId5" cstate="print">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4310" y="6287329"/>
            <a:ext cx="1189693" cy="474251"/>
          </a:xfrm>
          <a:prstGeom prst="rect">
            <a:avLst/>
          </a:prstGeom>
        </p:spPr>
      </p:pic>
      <p:sp>
        <p:nvSpPr>
          <p:cNvPr id="5" name="Slide Number Placeholder 5">
            <a:extLst>
              <a:ext uri="{FF2B5EF4-FFF2-40B4-BE49-F238E27FC236}">
                <a16:creationId xmlns:a16="http://schemas.microsoft.com/office/drawing/2014/main" id="{B1A9EC95-E7D3-4820-7251-3DBDC21E1C38}"/>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42380126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Divider 01: Dark Version">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B6F825F-94D6-F696-F458-BFE9C43687A3}"/>
              </a:ext>
            </a:extLst>
          </p:cNvPr>
          <p:cNvGraphicFramePr>
            <a:graphicFrameLocks noChangeAspect="1"/>
          </p:cNvGraphicFramePr>
          <p:nvPr userDrawn="1">
            <p:custDataLst>
              <p:tags r:id="rId1"/>
            </p:custDataLst>
            <p:extLst>
              <p:ext uri="{D42A27DB-BD31-4B8C-83A1-F6EECF244321}">
                <p14:modId xmlns:p14="http://schemas.microsoft.com/office/powerpoint/2010/main" val="41694710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4" name="think-cell data - do not delete" hidden="1">
                        <a:extLst>
                          <a:ext uri="{FF2B5EF4-FFF2-40B4-BE49-F238E27FC236}">
                            <a16:creationId xmlns:a16="http://schemas.microsoft.com/office/drawing/2014/main" id="{3B6F825F-94D6-F696-F458-BFE9C43687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Title 1">
            <a:extLst>
              <a:ext uri="{FF2B5EF4-FFF2-40B4-BE49-F238E27FC236}">
                <a16:creationId xmlns:a16="http://schemas.microsoft.com/office/drawing/2014/main" id="{6D56953C-45F5-D0EF-C71F-1416EA40DD9F}"/>
              </a:ext>
            </a:extLst>
          </p:cNvPr>
          <p:cNvSpPr>
            <a:spLocks noGrp="1"/>
          </p:cNvSpPr>
          <p:nvPr>
            <p:ph type="ctrTitle" hasCustomPrompt="1"/>
          </p:nvPr>
        </p:nvSpPr>
        <p:spPr>
          <a:xfrm>
            <a:off x="381001" y="476250"/>
            <a:ext cx="5943599" cy="1366862"/>
          </a:xfrm>
        </p:spPr>
        <p:txBody>
          <a:bodyPr vert="horz" anchor="b">
            <a:normAutofit/>
          </a:bodyPr>
          <a:lstStyle>
            <a:lvl1pPr algn="l">
              <a:defRPr sz="480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a:t>Click here to </a:t>
            </a:r>
            <a:br>
              <a:rPr lang="en-US"/>
            </a:br>
            <a:r>
              <a:rPr lang="en-US"/>
              <a:t>add subtitle</a:t>
            </a:r>
          </a:p>
        </p:txBody>
      </p:sp>
      <p:pic>
        <p:nvPicPr>
          <p:cNvPr id="2" name="Graphic 1">
            <a:extLst>
              <a:ext uri="{FF2B5EF4-FFF2-40B4-BE49-F238E27FC236}">
                <a16:creationId xmlns:a16="http://schemas.microsoft.com/office/drawing/2014/main" id="{E891F9B1-D372-5F85-C139-1D7F91DEAB52}"/>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4310" y="6287329"/>
            <a:ext cx="1189693" cy="474251"/>
          </a:xfrm>
          <a:prstGeom prst="rect">
            <a:avLst/>
          </a:prstGeom>
        </p:spPr>
      </p:pic>
      <p:sp>
        <p:nvSpPr>
          <p:cNvPr id="5" name="Slide Number Placeholder 5">
            <a:extLst>
              <a:ext uri="{FF2B5EF4-FFF2-40B4-BE49-F238E27FC236}">
                <a16:creationId xmlns:a16="http://schemas.microsoft.com/office/drawing/2014/main" id="{ABF77731-C19E-D547-E682-AAE6DA212970}"/>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14923394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02: Dark Version">
    <p:bg>
      <p:bgPr>
        <a:solidFill>
          <a:schemeClr val="tx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A192147-3F2B-0576-4AF2-EF71CDC664E4}"/>
              </a:ext>
            </a:extLst>
          </p:cNvPr>
          <p:cNvGraphicFramePr>
            <a:graphicFrameLocks noChangeAspect="1"/>
          </p:cNvGraphicFramePr>
          <p:nvPr userDrawn="1">
            <p:custDataLst>
              <p:tags r:id="rId1"/>
            </p:custDataLst>
            <p:extLst>
              <p:ext uri="{D42A27DB-BD31-4B8C-83A1-F6EECF244321}">
                <p14:modId xmlns:p14="http://schemas.microsoft.com/office/powerpoint/2010/main" val="4226871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3" name="think-cell data - do not delete" hidden="1">
                        <a:extLst>
                          <a:ext uri="{FF2B5EF4-FFF2-40B4-BE49-F238E27FC236}">
                            <a16:creationId xmlns:a16="http://schemas.microsoft.com/office/drawing/2014/main" id="{3A192147-3F2B-0576-4AF2-EF71CDC664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Picture Placeholder 17">
            <a:extLst>
              <a:ext uri="{FF2B5EF4-FFF2-40B4-BE49-F238E27FC236}">
                <a16:creationId xmlns:a16="http://schemas.microsoft.com/office/drawing/2014/main" id="{FCF044D6-7D98-B1C4-8FF4-D522310D2751}"/>
              </a:ext>
            </a:extLst>
          </p:cNvPr>
          <p:cNvSpPr>
            <a:spLocks noGrp="1"/>
          </p:cNvSpPr>
          <p:nvPr>
            <p:ph type="pic" sz="quarter" idx="10"/>
          </p:nvPr>
        </p:nvSpPr>
        <p:spPr>
          <a:xfrm>
            <a:off x="4728415" y="2562134"/>
            <a:ext cx="7463585" cy="3611881"/>
          </a:xfrm>
          <a:custGeom>
            <a:avLst/>
            <a:gdLst>
              <a:gd name="connsiteX0" fmla="*/ 1653850 w 7463585"/>
              <a:gd name="connsiteY0" fmla="*/ 0 h 3611881"/>
              <a:gd name="connsiteX1" fmla="*/ 7463585 w 7463585"/>
              <a:gd name="connsiteY1" fmla="*/ 0 h 3611881"/>
              <a:gd name="connsiteX2" fmla="*/ 7463585 w 7463585"/>
              <a:gd name="connsiteY2" fmla="*/ 3611881 h 3611881"/>
              <a:gd name="connsiteX3" fmla="*/ 1367585 w 7463585"/>
              <a:gd name="connsiteY3" fmla="*/ 3611881 h 3611881"/>
              <a:gd name="connsiteX4" fmla="*/ 694142 w 7463585"/>
              <a:gd name="connsiteY4" fmla="*/ 0 h 3611881"/>
              <a:gd name="connsiteX5" fmla="*/ 1081320 w 7463585"/>
              <a:gd name="connsiteY5" fmla="*/ 0 h 3611881"/>
              <a:gd name="connsiteX6" fmla="*/ 1367585 w 7463585"/>
              <a:gd name="connsiteY6" fmla="*/ 3611881 h 3611881"/>
              <a:gd name="connsiteX7" fmla="*/ 980407 w 7463585"/>
              <a:gd name="connsiteY7" fmla="*/ 3611881 h 3611881"/>
              <a:gd name="connsiteX8" fmla="*/ 285909 w 7463585"/>
              <a:gd name="connsiteY8" fmla="*/ 0 h 3611881"/>
              <a:gd name="connsiteX9" fmla="*/ 694142 w 7463585"/>
              <a:gd name="connsiteY9" fmla="*/ 0 h 3611881"/>
              <a:gd name="connsiteX10" fmla="*/ 407877 w 7463585"/>
              <a:gd name="connsiteY10" fmla="*/ 3611881 h 3611881"/>
              <a:gd name="connsiteX11" fmla="*/ 0 w 7463585"/>
              <a:gd name="connsiteY11" fmla="*/ 3611881 h 3611881"/>
              <a:gd name="connsiteX12" fmla="*/ 0 w 7463585"/>
              <a:gd name="connsiteY12" fmla="*/ 3607389 h 361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3585" h="3611881">
                <a:moveTo>
                  <a:pt x="1653850" y="0"/>
                </a:moveTo>
                <a:lnTo>
                  <a:pt x="7463585" y="0"/>
                </a:lnTo>
                <a:lnTo>
                  <a:pt x="7463585" y="3611881"/>
                </a:lnTo>
                <a:lnTo>
                  <a:pt x="1367585" y="3611881"/>
                </a:lnTo>
                <a:close/>
                <a:moveTo>
                  <a:pt x="694142" y="0"/>
                </a:moveTo>
                <a:lnTo>
                  <a:pt x="1081320" y="0"/>
                </a:lnTo>
                <a:lnTo>
                  <a:pt x="1367585" y="3611881"/>
                </a:lnTo>
                <a:lnTo>
                  <a:pt x="980407" y="3611881"/>
                </a:lnTo>
                <a:close/>
                <a:moveTo>
                  <a:pt x="285909" y="0"/>
                </a:moveTo>
                <a:lnTo>
                  <a:pt x="694142" y="0"/>
                </a:lnTo>
                <a:lnTo>
                  <a:pt x="407877" y="3611881"/>
                </a:lnTo>
                <a:lnTo>
                  <a:pt x="0" y="3611881"/>
                </a:lnTo>
                <a:lnTo>
                  <a:pt x="0" y="3607389"/>
                </a:lnTo>
                <a:close/>
              </a:path>
            </a:pathLst>
          </a:custGeom>
          <a:solidFill>
            <a:schemeClr val="bg1"/>
          </a:solidFill>
          <a:ln>
            <a:noFill/>
          </a:ln>
        </p:spPr>
        <p:txBody>
          <a:bodyPr vert="horz" wrap="square" lIns="0" tIns="0" rIns="0" bIns="0" rtlCol="0" anchor="ctr">
            <a:noAutofit/>
          </a:bodyPr>
          <a:lstStyle>
            <a:lvl1pPr>
              <a:defRPr lang="en-PH" sz="1200" b="0">
                <a:latin typeface="+mn-lt"/>
              </a:defRPr>
            </a:lvl1pPr>
          </a:lstStyle>
          <a:p>
            <a:pPr lvl="0" algn="ctr"/>
            <a:endParaRPr lang="en-PH">
              <a:latin typeface="Arial" panose="020B0604020202020204" pitchFamily="34" charset="0"/>
            </a:endParaRPr>
          </a:p>
        </p:txBody>
      </p:sp>
      <p:sp>
        <p:nvSpPr>
          <p:cNvPr id="19" name="Title 1">
            <a:extLst>
              <a:ext uri="{FF2B5EF4-FFF2-40B4-BE49-F238E27FC236}">
                <a16:creationId xmlns:a16="http://schemas.microsoft.com/office/drawing/2014/main" id="{6D56953C-45F5-D0EF-C71F-1416EA40DD9F}"/>
              </a:ext>
            </a:extLst>
          </p:cNvPr>
          <p:cNvSpPr>
            <a:spLocks noGrp="1"/>
          </p:cNvSpPr>
          <p:nvPr>
            <p:ph type="ctrTitle" hasCustomPrompt="1"/>
          </p:nvPr>
        </p:nvSpPr>
        <p:spPr>
          <a:xfrm>
            <a:off x="381001" y="476250"/>
            <a:ext cx="5943599" cy="1366862"/>
          </a:xfrm>
        </p:spPr>
        <p:txBody>
          <a:bodyPr vert="horz" anchor="b">
            <a:normAutofit/>
          </a:bodyPr>
          <a:lstStyle>
            <a:lvl1pPr algn="l">
              <a:defRPr sz="4800">
                <a:solidFill>
                  <a:schemeClr val="bg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a:t>Click here to </a:t>
            </a:r>
            <a:br>
              <a:rPr lang="en-US"/>
            </a:br>
            <a:r>
              <a:rPr lang="en-US"/>
              <a:t>add subtitle</a:t>
            </a:r>
          </a:p>
        </p:txBody>
      </p:sp>
      <p:pic>
        <p:nvPicPr>
          <p:cNvPr id="26" name="Graphic 25">
            <a:extLst>
              <a:ext uri="{FF2B5EF4-FFF2-40B4-BE49-F238E27FC236}">
                <a16:creationId xmlns:a16="http://schemas.microsoft.com/office/drawing/2014/main" id="{7A845C21-588C-4AB4-F71E-348D6B8ABD26}"/>
              </a:ext>
            </a:extLst>
          </p:cNvPr>
          <p:cNvPicPr>
            <a:picLocks noChangeAspect="1"/>
          </p:cNvPicPr>
          <p:nvPr userDrawn="1"/>
        </p:nvPicPr>
        <p:blipFill>
          <a:blip r:embed="rId5" cstate="print">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4310" y="6287329"/>
            <a:ext cx="1189693" cy="474251"/>
          </a:xfrm>
          <a:prstGeom prst="rect">
            <a:avLst/>
          </a:prstGeom>
        </p:spPr>
      </p:pic>
      <p:sp>
        <p:nvSpPr>
          <p:cNvPr id="4" name="Slide Number Placeholder 5">
            <a:extLst>
              <a:ext uri="{FF2B5EF4-FFF2-40B4-BE49-F238E27FC236}">
                <a16:creationId xmlns:a16="http://schemas.microsoft.com/office/drawing/2014/main" id="{CCB90FAC-0AE9-E5FE-C79E-74046DC53D8C}"/>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14529335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02: Dark + Orange + No Image">
    <p:bg>
      <p:bgPr>
        <a:solidFill>
          <a:schemeClr val="tx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40EBB0D-382F-3154-C157-87480B1C9894}"/>
              </a:ext>
            </a:extLst>
          </p:cNvPr>
          <p:cNvGraphicFramePr>
            <a:graphicFrameLocks noChangeAspect="1"/>
          </p:cNvGraphicFramePr>
          <p:nvPr userDrawn="1">
            <p:custDataLst>
              <p:tags r:id="rId1"/>
            </p:custDataLst>
            <p:extLst>
              <p:ext uri="{D42A27DB-BD31-4B8C-83A1-F6EECF244321}">
                <p14:modId xmlns:p14="http://schemas.microsoft.com/office/powerpoint/2010/main" val="8731275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4" name="think-cell data - do not delete" hidden="1">
                        <a:extLst>
                          <a:ext uri="{FF2B5EF4-FFF2-40B4-BE49-F238E27FC236}">
                            <a16:creationId xmlns:a16="http://schemas.microsoft.com/office/drawing/2014/main" id="{840EBB0D-382F-3154-C157-87480B1C98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Title 1">
            <a:extLst>
              <a:ext uri="{FF2B5EF4-FFF2-40B4-BE49-F238E27FC236}">
                <a16:creationId xmlns:a16="http://schemas.microsoft.com/office/drawing/2014/main" id="{6D56953C-45F5-D0EF-C71F-1416EA40DD9F}"/>
              </a:ext>
            </a:extLst>
          </p:cNvPr>
          <p:cNvSpPr>
            <a:spLocks noGrp="1"/>
          </p:cNvSpPr>
          <p:nvPr>
            <p:ph type="ctrTitle" hasCustomPrompt="1"/>
          </p:nvPr>
        </p:nvSpPr>
        <p:spPr>
          <a:xfrm>
            <a:off x="381001" y="476250"/>
            <a:ext cx="5943599" cy="1366862"/>
          </a:xfrm>
        </p:spPr>
        <p:txBody>
          <a:bodyPr vert="horz" anchor="b">
            <a:normAutofit/>
          </a:bodyPr>
          <a:lstStyle>
            <a:lvl1pPr algn="l">
              <a:defRPr sz="4800">
                <a:solidFill>
                  <a:schemeClr val="bg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a:t>Click here to </a:t>
            </a:r>
            <a:br>
              <a:rPr lang="en-US"/>
            </a:br>
            <a:r>
              <a:rPr lang="en-US"/>
              <a:t>add subtitle</a:t>
            </a:r>
          </a:p>
        </p:txBody>
      </p:sp>
      <p:grpSp>
        <p:nvGrpSpPr>
          <p:cNvPr id="27" name="Group 26">
            <a:extLst>
              <a:ext uri="{FF2B5EF4-FFF2-40B4-BE49-F238E27FC236}">
                <a16:creationId xmlns:a16="http://schemas.microsoft.com/office/drawing/2014/main" id="{8A435A92-7E02-3152-60BD-B5536C9E11E0}"/>
              </a:ext>
            </a:extLst>
          </p:cNvPr>
          <p:cNvGrpSpPr/>
          <p:nvPr userDrawn="1"/>
        </p:nvGrpSpPr>
        <p:grpSpPr>
          <a:xfrm>
            <a:off x="3399638" y="2562134"/>
            <a:ext cx="8792362" cy="3611881"/>
            <a:chOff x="3399638" y="2562134"/>
            <a:chExt cx="8792362" cy="3611881"/>
          </a:xfrm>
        </p:grpSpPr>
        <p:sp>
          <p:nvSpPr>
            <p:cNvPr id="17" name="Freeform: Shape 16">
              <a:extLst>
                <a:ext uri="{FF2B5EF4-FFF2-40B4-BE49-F238E27FC236}">
                  <a16:creationId xmlns:a16="http://schemas.microsoft.com/office/drawing/2014/main" id="{439B4B1B-0571-B8CB-A301-D5441F775287}"/>
                </a:ext>
              </a:extLst>
            </p:cNvPr>
            <p:cNvSpPr/>
            <p:nvPr userDrawn="1"/>
          </p:nvSpPr>
          <p:spPr>
            <a:xfrm>
              <a:off x="3399638"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gradFill>
              <a:gsLst>
                <a:gs pos="0">
                  <a:schemeClr val="accent1"/>
                </a:gs>
                <a:gs pos="100000">
                  <a:schemeClr val="tx2">
                    <a:alpha val="0"/>
                  </a:schemeClr>
                </a:gs>
              </a:gsLst>
              <a:lin ang="16200000" scaled="1"/>
            </a:gra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0" name="Freeform: Shape 19">
              <a:extLst>
                <a:ext uri="{FF2B5EF4-FFF2-40B4-BE49-F238E27FC236}">
                  <a16:creationId xmlns:a16="http://schemas.microsoft.com/office/drawing/2014/main" id="{DA5A7CB1-555A-42F0-E12F-2295B0E7B047}"/>
                </a:ext>
              </a:extLst>
            </p:cNvPr>
            <p:cNvSpPr/>
            <p:nvPr userDrawn="1"/>
          </p:nvSpPr>
          <p:spPr>
            <a:xfrm>
              <a:off x="4655690" y="2562134"/>
              <a:ext cx="1256052" cy="36118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1" name="Freeform: Shape 20">
              <a:extLst>
                <a:ext uri="{FF2B5EF4-FFF2-40B4-BE49-F238E27FC236}">
                  <a16:creationId xmlns:a16="http://schemas.microsoft.com/office/drawing/2014/main" id="{23143134-642C-0AE2-E8E6-868A9F9362EF}"/>
                </a:ext>
              </a:extLst>
            </p:cNvPr>
            <p:cNvSpPr/>
            <p:nvPr userDrawn="1"/>
          </p:nvSpPr>
          <p:spPr>
            <a:xfrm>
              <a:off x="5911742"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2" name="Freeform: Shape 21">
              <a:extLst>
                <a:ext uri="{FF2B5EF4-FFF2-40B4-BE49-F238E27FC236}">
                  <a16:creationId xmlns:a16="http://schemas.microsoft.com/office/drawing/2014/main" id="{9225451C-D219-D943-88CF-48C47ECA09B6}"/>
                </a:ext>
              </a:extLst>
            </p:cNvPr>
            <p:cNvSpPr/>
            <p:nvPr userDrawn="1"/>
          </p:nvSpPr>
          <p:spPr>
            <a:xfrm>
              <a:off x="7167794" y="2562134"/>
              <a:ext cx="1256052" cy="36118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3" name="Freeform: Shape 22">
              <a:extLst>
                <a:ext uri="{FF2B5EF4-FFF2-40B4-BE49-F238E27FC236}">
                  <a16:creationId xmlns:a16="http://schemas.microsoft.com/office/drawing/2014/main" id="{276C6ACB-3FC6-7FB5-8B7B-FE42C124049B}"/>
                </a:ext>
              </a:extLst>
            </p:cNvPr>
            <p:cNvSpPr/>
            <p:nvPr userDrawn="1"/>
          </p:nvSpPr>
          <p:spPr>
            <a:xfrm>
              <a:off x="8423845"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4" name="Freeform: Shape 23">
              <a:extLst>
                <a:ext uri="{FF2B5EF4-FFF2-40B4-BE49-F238E27FC236}">
                  <a16:creationId xmlns:a16="http://schemas.microsoft.com/office/drawing/2014/main" id="{6A84E020-92B6-837D-D9F8-AAFEF5FEEED3}"/>
                </a:ext>
              </a:extLst>
            </p:cNvPr>
            <p:cNvSpPr/>
            <p:nvPr userDrawn="1"/>
          </p:nvSpPr>
          <p:spPr>
            <a:xfrm>
              <a:off x="9679897" y="2562134"/>
              <a:ext cx="1256050" cy="3611881"/>
            </a:xfrm>
            <a:custGeom>
              <a:avLst/>
              <a:gdLst>
                <a:gd name="connsiteX0" fmla="*/ 457200 w 927463"/>
                <a:gd name="connsiteY0" fmla="*/ 2667000 h 2667000"/>
                <a:gd name="connsiteX1" fmla="*/ 0 w 927463"/>
                <a:gd name="connsiteY1" fmla="*/ 2667000 h 2667000"/>
                <a:gd name="connsiteX2" fmla="*/ 470264 w 927463"/>
                <a:gd name="connsiteY2" fmla="*/ 0 h 2667000"/>
                <a:gd name="connsiteX3" fmla="*/ 927464 w 927463"/>
                <a:gd name="connsiteY3" fmla="*/ 0 h 2667000"/>
                <a:gd name="connsiteX4" fmla="*/ 457200 w 927463"/>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3"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5" name="Freeform: Shape 24">
              <a:extLst>
                <a:ext uri="{FF2B5EF4-FFF2-40B4-BE49-F238E27FC236}">
                  <a16:creationId xmlns:a16="http://schemas.microsoft.com/office/drawing/2014/main" id="{953991BD-5FF9-AC37-62CE-6999F9FFF83E}"/>
                </a:ext>
              </a:extLst>
            </p:cNvPr>
            <p:cNvSpPr/>
            <p:nvPr userDrawn="1"/>
          </p:nvSpPr>
          <p:spPr>
            <a:xfrm>
              <a:off x="10935948"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grpSp>
      <p:pic>
        <p:nvPicPr>
          <p:cNvPr id="26" name="Graphic 25">
            <a:extLst>
              <a:ext uri="{FF2B5EF4-FFF2-40B4-BE49-F238E27FC236}">
                <a16:creationId xmlns:a16="http://schemas.microsoft.com/office/drawing/2014/main" id="{8CF909CA-DC38-2022-4208-9E4A1269D034}"/>
              </a:ext>
            </a:extLst>
          </p:cNvPr>
          <p:cNvPicPr>
            <a:picLocks noChangeAspect="1"/>
          </p:cNvPicPr>
          <p:nvPr userDrawn="1"/>
        </p:nvPicPr>
        <p:blipFill>
          <a:blip r:embed="rId5" cstate="print">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4310" y="6287329"/>
            <a:ext cx="1189693" cy="474251"/>
          </a:xfrm>
          <a:prstGeom prst="rect">
            <a:avLst/>
          </a:prstGeom>
        </p:spPr>
      </p:pic>
      <p:sp>
        <p:nvSpPr>
          <p:cNvPr id="8" name="Slide Number Placeholder 5">
            <a:extLst>
              <a:ext uri="{FF2B5EF4-FFF2-40B4-BE49-F238E27FC236}">
                <a16:creationId xmlns:a16="http://schemas.microsoft.com/office/drawing/2014/main" id="{E7FBB8D8-660F-1684-1D31-92FB99C0E9C0}"/>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492643506"/>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02: Light + Orange + No Image">
    <p:bg>
      <p:bgPr>
        <a:solidFill>
          <a:schemeClr val="bg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7A74151D-F800-6998-0E8F-1E827B710647}"/>
              </a:ext>
            </a:extLst>
          </p:cNvPr>
          <p:cNvGraphicFramePr>
            <a:graphicFrameLocks noChangeAspect="1"/>
          </p:cNvGraphicFramePr>
          <p:nvPr userDrawn="1">
            <p:custDataLst>
              <p:tags r:id="rId1"/>
            </p:custDataLst>
            <p:extLst>
              <p:ext uri="{D42A27DB-BD31-4B8C-83A1-F6EECF244321}">
                <p14:modId xmlns:p14="http://schemas.microsoft.com/office/powerpoint/2010/main" val="201723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2" name="think-cell data - do not delete" hidden="1">
                        <a:extLst>
                          <a:ext uri="{FF2B5EF4-FFF2-40B4-BE49-F238E27FC236}">
                            <a16:creationId xmlns:a16="http://schemas.microsoft.com/office/drawing/2014/main" id="{7A74151D-F800-6998-0E8F-1E827B7106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Title 1">
            <a:extLst>
              <a:ext uri="{FF2B5EF4-FFF2-40B4-BE49-F238E27FC236}">
                <a16:creationId xmlns:a16="http://schemas.microsoft.com/office/drawing/2014/main" id="{6D56953C-45F5-D0EF-C71F-1416EA40DD9F}"/>
              </a:ext>
            </a:extLst>
          </p:cNvPr>
          <p:cNvSpPr>
            <a:spLocks noGrp="1"/>
          </p:cNvSpPr>
          <p:nvPr>
            <p:ph type="ctrTitle" hasCustomPrompt="1"/>
          </p:nvPr>
        </p:nvSpPr>
        <p:spPr>
          <a:xfrm>
            <a:off x="381001" y="476250"/>
            <a:ext cx="5943599" cy="1366862"/>
          </a:xfrm>
        </p:spPr>
        <p:txBody>
          <a:bodyPr vert="horz" anchor="b">
            <a:normAutofit/>
          </a:bodyPr>
          <a:lstStyle>
            <a:lvl1pPr algn="l">
              <a:defRPr sz="4800">
                <a:solidFill>
                  <a:schemeClr val="tx2"/>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a:t>Click here to </a:t>
            </a:r>
            <a:br>
              <a:rPr lang="en-US"/>
            </a:br>
            <a:r>
              <a:rPr lang="en-US"/>
              <a:t>add subtitle</a:t>
            </a:r>
          </a:p>
        </p:txBody>
      </p:sp>
      <p:sp>
        <p:nvSpPr>
          <p:cNvPr id="10" name="Slide Number Placeholder 5">
            <a:extLst>
              <a:ext uri="{FF2B5EF4-FFF2-40B4-BE49-F238E27FC236}">
                <a16:creationId xmlns:a16="http://schemas.microsoft.com/office/drawing/2014/main" id="{AAA8F5B9-ACEA-22DF-E279-AB68CBE918E1}"/>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grpSp>
        <p:nvGrpSpPr>
          <p:cNvPr id="2" name="Group 1">
            <a:extLst>
              <a:ext uri="{FF2B5EF4-FFF2-40B4-BE49-F238E27FC236}">
                <a16:creationId xmlns:a16="http://schemas.microsoft.com/office/drawing/2014/main" id="{BD827FBD-970D-BACD-6CF4-9A44EAD88407}"/>
              </a:ext>
            </a:extLst>
          </p:cNvPr>
          <p:cNvGrpSpPr/>
          <p:nvPr userDrawn="1"/>
        </p:nvGrpSpPr>
        <p:grpSpPr>
          <a:xfrm>
            <a:off x="3399638" y="2562134"/>
            <a:ext cx="8792362" cy="3611881"/>
            <a:chOff x="3399638" y="2562134"/>
            <a:chExt cx="8792362" cy="3611881"/>
          </a:xfrm>
        </p:grpSpPr>
        <p:sp>
          <p:nvSpPr>
            <p:cNvPr id="3" name="Freeform: Shape 2">
              <a:extLst>
                <a:ext uri="{FF2B5EF4-FFF2-40B4-BE49-F238E27FC236}">
                  <a16:creationId xmlns:a16="http://schemas.microsoft.com/office/drawing/2014/main" id="{0B0AAA47-6CC0-8F09-F027-172E0ED751D4}"/>
                </a:ext>
              </a:extLst>
            </p:cNvPr>
            <p:cNvSpPr/>
            <p:nvPr userDrawn="1"/>
          </p:nvSpPr>
          <p:spPr>
            <a:xfrm>
              <a:off x="3399638"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gradFill>
              <a:gsLst>
                <a:gs pos="0">
                  <a:schemeClr val="accent1"/>
                </a:gs>
                <a:gs pos="100000">
                  <a:schemeClr val="bg1"/>
                </a:gs>
              </a:gsLst>
              <a:lin ang="16200000" scaled="1"/>
            </a:gra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4" name="Freeform: Shape 3">
              <a:extLst>
                <a:ext uri="{FF2B5EF4-FFF2-40B4-BE49-F238E27FC236}">
                  <a16:creationId xmlns:a16="http://schemas.microsoft.com/office/drawing/2014/main" id="{3B8FC861-80B2-A878-5F8B-3CFC7BFC941E}"/>
                </a:ext>
              </a:extLst>
            </p:cNvPr>
            <p:cNvSpPr/>
            <p:nvPr userDrawn="1"/>
          </p:nvSpPr>
          <p:spPr>
            <a:xfrm>
              <a:off x="4655690" y="2562134"/>
              <a:ext cx="1256052" cy="36118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5" name="Freeform: Shape 4">
              <a:extLst>
                <a:ext uri="{FF2B5EF4-FFF2-40B4-BE49-F238E27FC236}">
                  <a16:creationId xmlns:a16="http://schemas.microsoft.com/office/drawing/2014/main" id="{7097C351-997A-D111-4306-C3EEFD195495}"/>
                </a:ext>
              </a:extLst>
            </p:cNvPr>
            <p:cNvSpPr/>
            <p:nvPr userDrawn="1"/>
          </p:nvSpPr>
          <p:spPr>
            <a:xfrm>
              <a:off x="5911742"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6" name="Freeform: Shape 5">
              <a:extLst>
                <a:ext uri="{FF2B5EF4-FFF2-40B4-BE49-F238E27FC236}">
                  <a16:creationId xmlns:a16="http://schemas.microsoft.com/office/drawing/2014/main" id="{87B772F7-2ABA-DCD7-34F5-CBD57B2DA055}"/>
                </a:ext>
              </a:extLst>
            </p:cNvPr>
            <p:cNvSpPr/>
            <p:nvPr userDrawn="1"/>
          </p:nvSpPr>
          <p:spPr>
            <a:xfrm>
              <a:off x="7167794" y="2562134"/>
              <a:ext cx="1256052" cy="36118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7" name="Freeform: Shape 6">
              <a:extLst>
                <a:ext uri="{FF2B5EF4-FFF2-40B4-BE49-F238E27FC236}">
                  <a16:creationId xmlns:a16="http://schemas.microsoft.com/office/drawing/2014/main" id="{D3C88B5E-3182-2C6F-B78A-C2B23EAEA21C}"/>
                </a:ext>
              </a:extLst>
            </p:cNvPr>
            <p:cNvSpPr/>
            <p:nvPr userDrawn="1"/>
          </p:nvSpPr>
          <p:spPr>
            <a:xfrm>
              <a:off x="8423845"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8" name="Freeform: Shape 7">
              <a:extLst>
                <a:ext uri="{FF2B5EF4-FFF2-40B4-BE49-F238E27FC236}">
                  <a16:creationId xmlns:a16="http://schemas.microsoft.com/office/drawing/2014/main" id="{F5908F24-C8A1-CB0E-749B-B1F537D8B5A0}"/>
                </a:ext>
              </a:extLst>
            </p:cNvPr>
            <p:cNvSpPr/>
            <p:nvPr userDrawn="1"/>
          </p:nvSpPr>
          <p:spPr>
            <a:xfrm>
              <a:off x="9679897" y="2562134"/>
              <a:ext cx="1256050" cy="3611881"/>
            </a:xfrm>
            <a:custGeom>
              <a:avLst/>
              <a:gdLst>
                <a:gd name="connsiteX0" fmla="*/ 457200 w 927463"/>
                <a:gd name="connsiteY0" fmla="*/ 2667000 h 2667000"/>
                <a:gd name="connsiteX1" fmla="*/ 0 w 927463"/>
                <a:gd name="connsiteY1" fmla="*/ 2667000 h 2667000"/>
                <a:gd name="connsiteX2" fmla="*/ 470264 w 927463"/>
                <a:gd name="connsiteY2" fmla="*/ 0 h 2667000"/>
                <a:gd name="connsiteX3" fmla="*/ 927464 w 927463"/>
                <a:gd name="connsiteY3" fmla="*/ 0 h 2667000"/>
                <a:gd name="connsiteX4" fmla="*/ 457200 w 927463"/>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3"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9" name="Freeform: Shape 8">
              <a:extLst>
                <a:ext uri="{FF2B5EF4-FFF2-40B4-BE49-F238E27FC236}">
                  <a16:creationId xmlns:a16="http://schemas.microsoft.com/office/drawing/2014/main" id="{327E69C8-3ABA-E75C-5F8F-429272797D51}"/>
                </a:ext>
              </a:extLst>
            </p:cNvPr>
            <p:cNvSpPr/>
            <p:nvPr userDrawn="1"/>
          </p:nvSpPr>
          <p:spPr>
            <a:xfrm>
              <a:off x="10935948" y="2562134"/>
              <a:ext cx="1256052" cy="36118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809366395"/>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vider 02: Light Version">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F45485B-F952-07C1-8657-B876D3FA3D7A}"/>
              </a:ext>
            </a:extLst>
          </p:cNvPr>
          <p:cNvGraphicFramePr>
            <a:graphicFrameLocks noChangeAspect="1"/>
          </p:cNvGraphicFramePr>
          <p:nvPr userDrawn="1">
            <p:custDataLst>
              <p:tags r:id="rId1"/>
            </p:custDataLst>
            <p:extLst>
              <p:ext uri="{D42A27DB-BD31-4B8C-83A1-F6EECF244321}">
                <p14:modId xmlns:p14="http://schemas.microsoft.com/office/powerpoint/2010/main" val="2606612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3" name="think-cell data - do not delete" hidden="1">
                        <a:extLst>
                          <a:ext uri="{FF2B5EF4-FFF2-40B4-BE49-F238E27FC236}">
                            <a16:creationId xmlns:a16="http://schemas.microsoft.com/office/drawing/2014/main" id="{9F45485B-F952-07C1-8657-B876D3FA3D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Title 1">
            <a:extLst>
              <a:ext uri="{FF2B5EF4-FFF2-40B4-BE49-F238E27FC236}">
                <a16:creationId xmlns:a16="http://schemas.microsoft.com/office/drawing/2014/main" id="{6D56953C-45F5-D0EF-C71F-1416EA40DD9F}"/>
              </a:ext>
            </a:extLst>
          </p:cNvPr>
          <p:cNvSpPr>
            <a:spLocks noGrp="1"/>
          </p:cNvSpPr>
          <p:nvPr>
            <p:ph type="ctrTitle" hasCustomPrompt="1"/>
          </p:nvPr>
        </p:nvSpPr>
        <p:spPr>
          <a:xfrm>
            <a:off x="381001" y="476250"/>
            <a:ext cx="5943599" cy="1366862"/>
          </a:xfrm>
        </p:spPr>
        <p:txBody>
          <a:bodyPr vert="horz" anchor="b">
            <a:normAutofit/>
          </a:bodyPr>
          <a:lstStyle>
            <a:lvl1pPr algn="l">
              <a:defRPr sz="4800">
                <a:solidFill>
                  <a:schemeClr val="tx2"/>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stStyle>
          <a:p>
            <a:r>
              <a:rPr lang="en-US"/>
              <a:t>Click here to </a:t>
            </a:r>
            <a:br>
              <a:rPr lang="en-US"/>
            </a:br>
            <a:r>
              <a:rPr lang="en-US"/>
              <a:t>add subtitle</a:t>
            </a:r>
          </a:p>
        </p:txBody>
      </p:sp>
      <p:sp>
        <p:nvSpPr>
          <p:cNvPr id="10" name="Slide Number Placeholder 5">
            <a:extLst>
              <a:ext uri="{FF2B5EF4-FFF2-40B4-BE49-F238E27FC236}">
                <a16:creationId xmlns:a16="http://schemas.microsoft.com/office/drawing/2014/main" id="{AAA8F5B9-ACEA-22DF-E279-AB68CBE918E1}"/>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23" name="Picture Placeholder 22">
            <a:extLst>
              <a:ext uri="{FF2B5EF4-FFF2-40B4-BE49-F238E27FC236}">
                <a16:creationId xmlns:a16="http://schemas.microsoft.com/office/drawing/2014/main" id="{3123C69C-E004-BD1E-7D10-C2A2D8572D9D}"/>
              </a:ext>
            </a:extLst>
          </p:cNvPr>
          <p:cNvSpPr>
            <a:spLocks noGrp="1"/>
          </p:cNvSpPr>
          <p:nvPr>
            <p:ph type="pic" sz="quarter" idx="10"/>
          </p:nvPr>
        </p:nvSpPr>
        <p:spPr>
          <a:xfrm flipH="1">
            <a:off x="0" y="2455921"/>
            <a:ext cx="7892749" cy="3727565"/>
          </a:xfrm>
          <a:custGeom>
            <a:avLst/>
            <a:gdLst>
              <a:gd name="connsiteX0" fmla="*/ 714554 w 7892749"/>
              <a:gd name="connsiteY0" fmla="*/ 1 h 3727565"/>
              <a:gd name="connsiteX1" fmla="*/ 294317 w 7892749"/>
              <a:gd name="connsiteY1" fmla="*/ 1 h 3727565"/>
              <a:gd name="connsiteX2" fmla="*/ 0 w 7892749"/>
              <a:gd name="connsiteY2" fmla="*/ 3713470 h 3727565"/>
              <a:gd name="connsiteX3" fmla="*/ 0 w 7892749"/>
              <a:gd name="connsiteY3" fmla="*/ 3718094 h 3727565"/>
              <a:gd name="connsiteX4" fmla="*/ 419871 w 7892749"/>
              <a:gd name="connsiteY4" fmla="*/ 3718094 h 3727565"/>
              <a:gd name="connsiteX5" fmla="*/ 1113118 w 7892749"/>
              <a:gd name="connsiteY5" fmla="*/ 1 h 3727565"/>
              <a:gd name="connsiteX6" fmla="*/ 714554 w 7892749"/>
              <a:gd name="connsiteY6" fmla="*/ 1 h 3727565"/>
              <a:gd name="connsiteX7" fmla="*/ 1009237 w 7892749"/>
              <a:gd name="connsiteY7" fmla="*/ 3718094 h 3727565"/>
              <a:gd name="connsiteX8" fmla="*/ 1407801 w 7892749"/>
              <a:gd name="connsiteY8" fmla="*/ 3718094 h 3727565"/>
              <a:gd name="connsiteX9" fmla="*/ 7892749 w 7892749"/>
              <a:gd name="connsiteY9" fmla="*/ 0 h 3727565"/>
              <a:gd name="connsiteX10" fmla="*/ 5611773 w 7892749"/>
              <a:gd name="connsiteY10" fmla="*/ 0 h 3727565"/>
              <a:gd name="connsiteX11" fmla="*/ 5611773 w 7892749"/>
              <a:gd name="connsiteY11" fmla="*/ 1 h 3727565"/>
              <a:gd name="connsiteX12" fmla="*/ 1702484 w 7892749"/>
              <a:gd name="connsiteY12" fmla="*/ 1 h 3727565"/>
              <a:gd name="connsiteX13" fmla="*/ 1407801 w 7892749"/>
              <a:gd name="connsiteY13" fmla="*/ 3718094 h 3727565"/>
              <a:gd name="connsiteX14" fmla="*/ 5611773 w 7892749"/>
              <a:gd name="connsiteY14" fmla="*/ 3718094 h 3727565"/>
              <a:gd name="connsiteX15" fmla="*/ 5611773 w 7892749"/>
              <a:gd name="connsiteY15" fmla="*/ 3727565 h 3727565"/>
              <a:gd name="connsiteX16" fmla="*/ 7892749 w 7892749"/>
              <a:gd name="connsiteY16" fmla="*/ 3727565 h 372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92749" h="3727565">
                <a:moveTo>
                  <a:pt x="714554" y="1"/>
                </a:moveTo>
                <a:lnTo>
                  <a:pt x="294317" y="1"/>
                </a:lnTo>
                <a:lnTo>
                  <a:pt x="0" y="3713470"/>
                </a:lnTo>
                <a:lnTo>
                  <a:pt x="0" y="3718094"/>
                </a:lnTo>
                <a:lnTo>
                  <a:pt x="419871" y="3718094"/>
                </a:lnTo>
                <a:close/>
                <a:moveTo>
                  <a:pt x="1113118" y="1"/>
                </a:moveTo>
                <a:lnTo>
                  <a:pt x="714554" y="1"/>
                </a:lnTo>
                <a:lnTo>
                  <a:pt x="1009237" y="3718094"/>
                </a:lnTo>
                <a:lnTo>
                  <a:pt x="1407801" y="3718094"/>
                </a:lnTo>
                <a:close/>
                <a:moveTo>
                  <a:pt x="7892749" y="0"/>
                </a:moveTo>
                <a:lnTo>
                  <a:pt x="5611773" y="0"/>
                </a:lnTo>
                <a:lnTo>
                  <a:pt x="5611773" y="1"/>
                </a:lnTo>
                <a:lnTo>
                  <a:pt x="1702484" y="1"/>
                </a:lnTo>
                <a:lnTo>
                  <a:pt x="1407801" y="3718094"/>
                </a:lnTo>
                <a:lnTo>
                  <a:pt x="5611773" y="3718094"/>
                </a:lnTo>
                <a:lnTo>
                  <a:pt x="5611773" y="3727565"/>
                </a:lnTo>
                <a:lnTo>
                  <a:pt x="7892749" y="3727565"/>
                </a:lnTo>
                <a:close/>
              </a:path>
            </a:pathLst>
          </a:custGeom>
          <a:solidFill>
            <a:schemeClr val="bg1">
              <a:lumMod val="95000"/>
            </a:schemeClr>
          </a:solidFill>
          <a:ln>
            <a:noFill/>
          </a:ln>
        </p:spPr>
        <p:txBody>
          <a:bodyPr vert="horz" wrap="square" lIns="0" tIns="0" rIns="0" bIns="0" rtlCol="0" anchor="ctr">
            <a:noAutofit/>
          </a:bodyPr>
          <a:lstStyle>
            <a:lvl1pPr>
              <a:defRPr lang="en-PH" sz="1200" b="0">
                <a:latin typeface="+mn-lt"/>
              </a:defRPr>
            </a:lvl1pPr>
          </a:lstStyle>
          <a:p>
            <a:pPr lvl="0" algn="ctr"/>
            <a:endParaRPr lang="en-PH">
              <a:latin typeface="Arial" panose="020B0604020202020204" pitchFamily="34" charset="0"/>
            </a:endParaRPr>
          </a:p>
        </p:txBody>
      </p:sp>
    </p:spTree>
    <p:extLst>
      <p:ext uri="{BB962C8B-B14F-4D97-AF65-F5344CB8AC3E}">
        <p14:creationId xmlns:p14="http://schemas.microsoft.com/office/powerpoint/2010/main" val="1736248230"/>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emplate 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7D39BCA-80D0-522A-A2A1-B8F04292301B}"/>
              </a:ext>
            </a:extLst>
          </p:cNvPr>
          <p:cNvGraphicFramePr>
            <a:graphicFrameLocks noChangeAspect="1"/>
          </p:cNvGraphicFramePr>
          <p:nvPr userDrawn="1">
            <p:custDataLst>
              <p:tags r:id="rId1"/>
            </p:custDataLst>
            <p:extLst>
              <p:ext uri="{D42A27DB-BD31-4B8C-83A1-F6EECF244321}">
                <p14:modId xmlns:p14="http://schemas.microsoft.com/office/powerpoint/2010/main" val="2814419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77D39BCA-80D0-522A-A2A1-B8F04292301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Tree>
    <p:extLst>
      <p:ext uri="{BB962C8B-B14F-4D97-AF65-F5344CB8AC3E}">
        <p14:creationId xmlns:p14="http://schemas.microsoft.com/office/powerpoint/2010/main" val="1227074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D39E7DC-92D7-437B-CD55-0B90840021EF}"/>
              </a:ext>
            </a:extLst>
          </p:cNvPr>
          <p:cNvGraphicFramePr>
            <a:graphicFrameLocks noChangeAspect="1"/>
          </p:cNvGraphicFramePr>
          <p:nvPr userDrawn="1">
            <p:custDataLst>
              <p:tags r:id="rId1"/>
            </p:custDataLst>
            <p:extLst>
              <p:ext uri="{D42A27DB-BD31-4B8C-83A1-F6EECF244321}">
                <p14:modId xmlns:p14="http://schemas.microsoft.com/office/powerpoint/2010/main" val="39957406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0D39E7DC-92D7-437B-CD55-0B90840021E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5" name="Text Placeholder 6">
            <a:extLst>
              <a:ext uri="{FF2B5EF4-FFF2-40B4-BE49-F238E27FC236}">
                <a16:creationId xmlns:a16="http://schemas.microsoft.com/office/drawing/2014/main" id="{22CEB4D1-4B7F-24CA-E7C6-BE4B7C8B19C0}"/>
              </a:ext>
            </a:extLst>
          </p:cNvPr>
          <p:cNvSpPr>
            <a:spLocks noGrp="1"/>
          </p:cNvSpPr>
          <p:nvPr>
            <p:ph type="body" sz="quarter" idx="17" hasCustomPrompt="1"/>
          </p:nvPr>
        </p:nvSpPr>
        <p:spPr>
          <a:xfrm>
            <a:off x="388508" y="1066473"/>
            <a:ext cx="11417260"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Tree>
    <p:extLst>
      <p:ext uri="{BB962C8B-B14F-4D97-AF65-F5344CB8AC3E}">
        <p14:creationId xmlns:p14="http://schemas.microsoft.com/office/powerpoint/2010/main" val="30662097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agram">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D39E7DC-92D7-437B-CD55-0B90840021EF}"/>
              </a:ext>
            </a:extLst>
          </p:cNvPr>
          <p:cNvGraphicFramePr>
            <a:graphicFrameLocks noChangeAspect="1"/>
          </p:cNvGraphicFramePr>
          <p:nvPr userDrawn="1">
            <p:custDataLst>
              <p:tags r:id="rId1"/>
            </p:custDataLst>
            <p:extLst>
              <p:ext uri="{D42A27DB-BD31-4B8C-83A1-F6EECF244321}">
                <p14:modId xmlns:p14="http://schemas.microsoft.com/office/powerpoint/2010/main" val="3786180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0D39E7DC-92D7-437B-CD55-0B90840021E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5" name="Text Placeholder 6">
            <a:extLst>
              <a:ext uri="{FF2B5EF4-FFF2-40B4-BE49-F238E27FC236}">
                <a16:creationId xmlns:a16="http://schemas.microsoft.com/office/drawing/2014/main" id="{22CEB4D1-4B7F-24CA-E7C6-BE4B7C8B19C0}"/>
              </a:ext>
            </a:extLst>
          </p:cNvPr>
          <p:cNvSpPr>
            <a:spLocks noGrp="1"/>
          </p:cNvSpPr>
          <p:nvPr>
            <p:ph type="body" sz="quarter" idx="17" hasCustomPrompt="1"/>
          </p:nvPr>
        </p:nvSpPr>
        <p:spPr>
          <a:xfrm>
            <a:off x="1277508" y="2368550"/>
            <a:ext cx="3929492" cy="2381249"/>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Tree>
    <p:extLst>
      <p:ext uri="{BB962C8B-B14F-4D97-AF65-F5344CB8AC3E}">
        <p14:creationId xmlns:p14="http://schemas.microsoft.com/office/powerpoint/2010/main" val="13034744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mplate 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B8430F2-CAF0-7E37-27C8-9C27FC8F4A2B}"/>
              </a:ext>
            </a:extLst>
          </p:cNvPr>
          <p:cNvGraphicFramePr>
            <a:graphicFrameLocks noChangeAspect="1"/>
          </p:cNvGraphicFramePr>
          <p:nvPr userDrawn="1">
            <p:custDataLst>
              <p:tags r:id="rId1"/>
            </p:custDataLst>
            <p:extLst>
              <p:ext uri="{D42A27DB-BD31-4B8C-83A1-F6EECF244321}">
                <p14:modId xmlns:p14="http://schemas.microsoft.com/office/powerpoint/2010/main" val="23941417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0B8430F2-CAF0-7E37-27C8-9C27FC8F4A2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2" name="Text Placeholder 19">
            <a:extLst>
              <a:ext uri="{FF2B5EF4-FFF2-40B4-BE49-F238E27FC236}">
                <a16:creationId xmlns:a16="http://schemas.microsoft.com/office/drawing/2014/main" id="{28FAA1E1-7074-5EBE-F01E-0A9DD74316D9}"/>
              </a:ext>
            </a:extLst>
          </p:cNvPr>
          <p:cNvSpPr>
            <a:spLocks noGrp="1"/>
          </p:cNvSpPr>
          <p:nvPr>
            <p:ph type="body" sz="quarter" idx="17" hasCustomPrompt="1"/>
          </p:nvPr>
        </p:nvSpPr>
        <p:spPr>
          <a:xfrm>
            <a:off x="388507" y="3420879"/>
            <a:ext cx="5486400" cy="438912"/>
          </a:xfr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US" sz="1600" b="1" dirty="0" smtClean="0">
                <a:solidFill>
                  <a:schemeClr val="lt1"/>
                </a:solidFill>
                <a:latin typeface="Arial" panose="020B0604020202020204" pitchFamily="34" charset="0"/>
                <a:cs typeface="Arial" panose="020B0604020202020204" pitchFamily="34" charset="0"/>
                <a:sym typeface="Arial" panose="020B0604020202020204" pitchFamily="34" charset="0"/>
              </a:defRPr>
            </a:lvl1pPr>
            <a:lvl2pPr>
              <a:defRPr lang="en-US" dirty="0" smtClean="0">
                <a:solidFill>
                  <a:schemeClr val="lt1"/>
                </a:solidFill>
                <a:cs typeface="+mn-cs"/>
              </a:defRPr>
            </a:lvl2pPr>
            <a:lvl3pPr>
              <a:defRPr lang="en-US" sz="1800" dirty="0" smtClean="0">
                <a:solidFill>
                  <a:schemeClr val="lt1"/>
                </a:solidFill>
                <a:cs typeface="+mn-cs"/>
              </a:defRPr>
            </a:lvl3pPr>
            <a:lvl4pPr>
              <a:defRPr lang="en-US" sz="1800" dirty="0" smtClean="0">
                <a:solidFill>
                  <a:schemeClr val="lt1"/>
                </a:solidFill>
                <a:cs typeface="+mn-cs"/>
              </a:defRPr>
            </a:lvl4pPr>
            <a:lvl5pPr>
              <a:defRPr lang="en-US" sz="1800" dirty="0">
                <a:solidFill>
                  <a:schemeClr val="lt1"/>
                </a:solidFill>
                <a:cs typeface="+mn-cs"/>
              </a:defRPr>
            </a:lvl5pPr>
          </a:lstStyle>
          <a:p>
            <a:pPr lvl="0" algn="ctr" defTabSz="457189"/>
            <a:r>
              <a:rPr lang="en-US"/>
              <a:t>Insert you title here</a:t>
            </a:r>
          </a:p>
        </p:txBody>
      </p:sp>
      <p:sp>
        <p:nvSpPr>
          <p:cNvPr id="21" name="Text Placeholder 19">
            <a:extLst>
              <a:ext uri="{FF2B5EF4-FFF2-40B4-BE49-F238E27FC236}">
                <a16:creationId xmlns:a16="http://schemas.microsoft.com/office/drawing/2014/main" id="{40CC77EB-C229-F265-9DFD-AFAFFB4536E0}"/>
              </a:ext>
            </a:extLst>
          </p:cNvPr>
          <p:cNvSpPr>
            <a:spLocks noGrp="1"/>
          </p:cNvSpPr>
          <p:nvPr>
            <p:ph type="body" sz="quarter" idx="16" hasCustomPrompt="1"/>
          </p:nvPr>
        </p:nvSpPr>
        <p:spPr>
          <a:xfrm>
            <a:off x="388507" y="1039303"/>
            <a:ext cx="5486400" cy="438912"/>
          </a:xfr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US" sz="1600" b="1" dirty="0" smtClean="0">
                <a:solidFill>
                  <a:schemeClr val="lt1"/>
                </a:solidFill>
                <a:latin typeface="Arial" panose="020B0604020202020204" pitchFamily="34" charset="0"/>
                <a:cs typeface="Arial" panose="020B0604020202020204" pitchFamily="34" charset="0"/>
                <a:sym typeface="Arial" panose="020B0604020202020204" pitchFamily="34" charset="0"/>
              </a:defRPr>
            </a:lvl1pPr>
            <a:lvl2pPr>
              <a:defRPr lang="en-US" dirty="0" smtClean="0">
                <a:solidFill>
                  <a:schemeClr val="lt1"/>
                </a:solidFill>
                <a:cs typeface="+mn-cs"/>
              </a:defRPr>
            </a:lvl2pPr>
            <a:lvl3pPr>
              <a:defRPr lang="en-US" sz="1800" dirty="0" smtClean="0">
                <a:solidFill>
                  <a:schemeClr val="lt1"/>
                </a:solidFill>
                <a:cs typeface="+mn-cs"/>
              </a:defRPr>
            </a:lvl3pPr>
            <a:lvl4pPr>
              <a:defRPr lang="en-US" sz="1800" dirty="0" smtClean="0">
                <a:solidFill>
                  <a:schemeClr val="lt1"/>
                </a:solidFill>
                <a:cs typeface="+mn-cs"/>
              </a:defRPr>
            </a:lvl4pPr>
            <a:lvl5pPr>
              <a:defRPr lang="en-US" sz="1800" dirty="0">
                <a:solidFill>
                  <a:schemeClr val="lt1"/>
                </a:solidFill>
                <a:cs typeface="+mn-cs"/>
              </a:defRPr>
            </a:lvl5pPr>
          </a:lstStyle>
          <a:p>
            <a:pPr lvl="0" algn="ctr" defTabSz="457189"/>
            <a:r>
              <a:rPr lang="en-US"/>
              <a:t>Insert you title here</a:t>
            </a:r>
          </a:p>
        </p:txBody>
      </p:sp>
      <p:sp>
        <p:nvSpPr>
          <p:cNvPr id="20" name="Text Placeholder 19">
            <a:extLst>
              <a:ext uri="{FF2B5EF4-FFF2-40B4-BE49-F238E27FC236}">
                <a16:creationId xmlns:a16="http://schemas.microsoft.com/office/drawing/2014/main" id="{BC5DB36D-AF30-E872-D3C2-A5A72695B39B}"/>
              </a:ext>
            </a:extLst>
          </p:cNvPr>
          <p:cNvSpPr>
            <a:spLocks noGrp="1"/>
          </p:cNvSpPr>
          <p:nvPr>
            <p:ph type="body" sz="quarter" idx="15" hasCustomPrompt="1"/>
          </p:nvPr>
        </p:nvSpPr>
        <p:spPr>
          <a:xfrm>
            <a:off x="6324600" y="1039303"/>
            <a:ext cx="5486400" cy="438912"/>
          </a:xfr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defRPr lang="en-US" sz="1600" b="1" dirty="0" smtClean="0">
                <a:solidFill>
                  <a:schemeClr val="lt1"/>
                </a:solidFill>
                <a:latin typeface="Arial" panose="020B0604020202020204" pitchFamily="34" charset="0"/>
                <a:cs typeface="Arial" panose="020B0604020202020204" pitchFamily="34" charset="0"/>
                <a:sym typeface="Arial" panose="020B0604020202020204" pitchFamily="34" charset="0"/>
              </a:defRPr>
            </a:lvl1pPr>
            <a:lvl2pPr>
              <a:defRPr lang="en-US" dirty="0" smtClean="0">
                <a:solidFill>
                  <a:schemeClr val="lt1"/>
                </a:solidFill>
                <a:cs typeface="+mn-cs"/>
              </a:defRPr>
            </a:lvl2pPr>
            <a:lvl3pPr>
              <a:defRPr lang="en-US" sz="1800" dirty="0" smtClean="0">
                <a:solidFill>
                  <a:schemeClr val="lt1"/>
                </a:solidFill>
                <a:cs typeface="+mn-cs"/>
              </a:defRPr>
            </a:lvl3pPr>
            <a:lvl4pPr>
              <a:defRPr lang="en-US" sz="1800" dirty="0" smtClean="0">
                <a:solidFill>
                  <a:schemeClr val="lt1"/>
                </a:solidFill>
                <a:cs typeface="+mn-cs"/>
              </a:defRPr>
            </a:lvl4pPr>
            <a:lvl5pPr>
              <a:defRPr lang="en-US" sz="1800" dirty="0">
                <a:solidFill>
                  <a:schemeClr val="lt1"/>
                </a:solidFill>
                <a:cs typeface="+mn-cs"/>
              </a:defRPr>
            </a:lvl5pPr>
          </a:lstStyle>
          <a:p>
            <a:pPr lvl="0" algn="ctr" defTabSz="457189"/>
            <a:r>
              <a:rPr lang="en-US"/>
              <a:t>Insert you title here</a:t>
            </a:r>
          </a:p>
        </p:txBody>
      </p:sp>
      <p:sp>
        <p:nvSpPr>
          <p:cNvPr id="7" name="Chart Placeholder 6">
            <a:extLst>
              <a:ext uri="{FF2B5EF4-FFF2-40B4-BE49-F238E27FC236}">
                <a16:creationId xmlns:a16="http://schemas.microsoft.com/office/drawing/2014/main" id="{03C3F394-3A3D-E61D-A73E-A10F4A7C72D6}"/>
              </a:ext>
            </a:extLst>
          </p:cNvPr>
          <p:cNvSpPr>
            <a:spLocks noGrp="1"/>
          </p:cNvSpPr>
          <p:nvPr>
            <p:ph type="chart" sz="quarter" idx="12"/>
          </p:nvPr>
        </p:nvSpPr>
        <p:spPr>
          <a:xfrm>
            <a:off x="388507" y="1677639"/>
            <a:ext cx="5466860" cy="1543816"/>
          </a:xfrm>
        </p:spPr>
        <p:txBody>
          <a:bodyPr anchor="ctr">
            <a:normAutofit/>
          </a:bodyPr>
          <a:lstStyle>
            <a:lvl1pPr algn="ctr">
              <a:defRPr sz="1600"/>
            </a:lvl1pPr>
          </a:lstStyle>
          <a:p>
            <a:endParaRPr lang="en-US">
              <a:latin typeface="Arial" panose="020B0604020202020204" pitchFamily="34" charset="0"/>
            </a:endParaRPr>
          </a:p>
        </p:txBody>
      </p:sp>
      <p:sp>
        <p:nvSpPr>
          <p:cNvPr id="11" name="Chart Placeholder 6">
            <a:extLst>
              <a:ext uri="{FF2B5EF4-FFF2-40B4-BE49-F238E27FC236}">
                <a16:creationId xmlns:a16="http://schemas.microsoft.com/office/drawing/2014/main" id="{D1D537ED-001A-397F-078D-1311F66C27C1}"/>
              </a:ext>
            </a:extLst>
          </p:cNvPr>
          <p:cNvSpPr>
            <a:spLocks noGrp="1"/>
          </p:cNvSpPr>
          <p:nvPr>
            <p:ph type="chart" sz="quarter" idx="13"/>
          </p:nvPr>
        </p:nvSpPr>
        <p:spPr>
          <a:xfrm>
            <a:off x="388507" y="4057545"/>
            <a:ext cx="5466860" cy="1503976"/>
          </a:xfrm>
        </p:spPr>
        <p:txBody>
          <a:bodyPr anchor="ctr">
            <a:normAutofit/>
          </a:bodyPr>
          <a:lstStyle>
            <a:lvl1pPr algn="ctr">
              <a:defRPr sz="1600"/>
            </a:lvl1p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2" name="Chart Placeholder 6">
            <a:extLst>
              <a:ext uri="{FF2B5EF4-FFF2-40B4-BE49-F238E27FC236}">
                <a16:creationId xmlns:a16="http://schemas.microsoft.com/office/drawing/2014/main" id="{602E44B4-8CD3-0679-3035-76B29F795F3A}"/>
              </a:ext>
            </a:extLst>
          </p:cNvPr>
          <p:cNvSpPr>
            <a:spLocks noGrp="1"/>
          </p:cNvSpPr>
          <p:nvPr>
            <p:ph type="chart" sz="quarter" idx="14"/>
          </p:nvPr>
        </p:nvSpPr>
        <p:spPr>
          <a:xfrm>
            <a:off x="6322585" y="1677639"/>
            <a:ext cx="5488415" cy="3883881"/>
          </a:xfrm>
        </p:spPr>
        <p:txBody>
          <a:bodyPr anchor="ctr">
            <a:normAutofit/>
          </a:bodyPr>
          <a:lstStyle>
            <a:lvl1pPr algn="ctr">
              <a:defRPr sz="1600"/>
            </a:lvl1pPr>
          </a:lstStyle>
          <a:p>
            <a:endParaRPr lang="en-US">
              <a:latin typeface="Arial" panose="020B0604020202020204" pitchFamily="34" charset="0"/>
            </a:endParaRPr>
          </a:p>
        </p:txBody>
      </p:sp>
    </p:spTree>
    <p:extLst>
      <p:ext uri="{BB962C8B-B14F-4D97-AF65-F5344CB8AC3E}">
        <p14:creationId xmlns:p14="http://schemas.microsoft.com/office/powerpoint/2010/main" val="13321057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B24983B-2C55-B286-9EE6-61C30044D6CE}"/>
              </a:ext>
            </a:extLst>
          </p:cNvPr>
          <p:cNvGraphicFramePr>
            <a:graphicFrameLocks noChangeAspect="1"/>
          </p:cNvGraphicFramePr>
          <p:nvPr userDrawn="1">
            <p:custDataLst>
              <p:tags r:id="rId1"/>
            </p:custDataLst>
            <p:extLst>
              <p:ext uri="{D42A27DB-BD31-4B8C-83A1-F6EECF244321}">
                <p14:modId xmlns:p14="http://schemas.microsoft.com/office/powerpoint/2010/main" val="875182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0B24983B-2C55-B286-9EE6-61C30044D6C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6" name="Rectangle 25">
            <a:extLst>
              <a:ext uri="{FF2B5EF4-FFF2-40B4-BE49-F238E27FC236}">
                <a16:creationId xmlns:a16="http://schemas.microsoft.com/office/drawing/2014/main" id="{0E3E5F4E-7CB2-866A-B958-FB4B1984DA71}"/>
              </a:ext>
            </a:extLst>
          </p:cNvPr>
          <p:cNvSpPr/>
          <p:nvPr userDrawn="1"/>
        </p:nvSpPr>
        <p:spPr>
          <a:xfrm>
            <a:off x="379767" y="3422985"/>
            <a:ext cx="2592031" cy="1870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7" name="Rectangle 26">
            <a:extLst>
              <a:ext uri="{FF2B5EF4-FFF2-40B4-BE49-F238E27FC236}">
                <a16:creationId xmlns:a16="http://schemas.microsoft.com/office/drawing/2014/main" id="{521303B9-BC1C-53FA-34E4-FD95FB4711D1}"/>
              </a:ext>
            </a:extLst>
          </p:cNvPr>
          <p:cNvSpPr/>
          <p:nvPr userDrawn="1"/>
        </p:nvSpPr>
        <p:spPr>
          <a:xfrm>
            <a:off x="3329342" y="1548221"/>
            <a:ext cx="2592031" cy="1870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8" name="Rectangle 27">
            <a:extLst>
              <a:ext uri="{FF2B5EF4-FFF2-40B4-BE49-F238E27FC236}">
                <a16:creationId xmlns:a16="http://schemas.microsoft.com/office/drawing/2014/main" id="{339F6FBF-4B73-97D8-4260-FF988CA18BF6}"/>
              </a:ext>
            </a:extLst>
          </p:cNvPr>
          <p:cNvSpPr/>
          <p:nvPr userDrawn="1"/>
        </p:nvSpPr>
        <p:spPr>
          <a:xfrm>
            <a:off x="6278917" y="3422985"/>
            <a:ext cx="2592031" cy="1870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9" name="Rectangle 28">
            <a:extLst>
              <a:ext uri="{FF2B5EF4-FFF2-40B4-BE49-F238E27FC236}">
                <a16:creationId xmlns:a16="http://schemas.microsoft.com/office/drawing/2014/main" id="{58BCCDE2-4CF0-B823-9EE3-E8190255F263}"/>
              </a:ext>
            </a:extLst>
          </p:cNvPr>
          <p:cNvSpPr/>
          <p:nvPr userDrawn="1"/>
        </p:nvSpPr>
        <p:spPr>
          <a:xfrm>
            <a:off x="9228492" y="1548221"/>
            <a:ext cx="2592031" cy="1870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cxnSp>
        <p:nvCxnSpPr>
          <p:cNvPr id="6" name="Straight Connector 5">
            <a:extLst>
              <a:ext uri="{FF2B5EF4-FFF2-40B4-BE49-F238E27FC236}">
                <a16:creationId xmlns:a16="http://schemas.microsoft.com/office/drawing/2014/main" id="{4F6A5E3F-31D5-08EC-A4D6-AB58ADD0C4E1}"/>
              </a:ext>
            </a:extLst>
          </p:cNvPr>
          <p:cNvCxnSpPr/>
          <p:nvPr userDrawn="1"/>
        </p:nvCxnSpPr>
        <p:spPr>
          <a:xfrm>
            <a:off x="0" y="3422985"/>
            <a:ext cx="121920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42F732D7-E87D-6CF1-9F13-2D3F67A72EFF}"/>
              </a:ext>
            </a:extLst>
          </p:cNvPr>
          <p:cNvSpPr/>
          <p:nvPr userDrawn="1"/>
        </p:nvSpPr>
        <p:spPr>
          <a:xfrm>
            <a:off x="1411576" y="3158778"/>
            <a:ext cx="528412" cy="52841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latin typeface="Arial" panose="020B0604020202020204" pitchFamily="34" charset="0"/>
                <a:cs typeface="Arial" panose="020B0604020202020204" pitchFamily="34" charset="0"/>
                <a:sym typeface="Arial" panose="020B0604020202020204" pitchFamily="34" charset="0"/>
              </a:rPr>
              <a:t>01</a:t>
            </a:r>
          </a:p>
        </p:txBody>
      </p:sp>
      <p:sp>
        <p:nvSpPr>
          <p:cNvPr id="13" name="Oval 12">
            <a:extLst>
              <a:ext uri="{FF2B5EF4-FFF2-40B4-BE49-F238E27FC236}">
                <a16:creationId xmlns:a16="http://schemas.microsoft.com/office/drawing/2014/main" id="{BF557B04-A020-540B-5CC8-CCCC0005A379}"/>
              </a:ext>
            </a:extLst>
          </p:cNvPr>
          <p:cNvSpPr/>
          <p:nvPr userDrawn="1"/>
        </p:nvSpPr>
        <p:spPr>
          <a:xfrm>
            <a:off x="4361151" y="3158778"/>
            <a:ext cx="528412" cy="52841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latin typeface="Arial" panose="020B0604020202020204" pitchFamily="34" charset="0"/>
                <a:cs typeface="Arial" panose="020B0604020202020204" pitchFamily="34" charset="0"/>
                <a:sym typeface="Arial" panose="020B0604020202020204" pitchFamily="34" charset="0"/>
              </a:rPr>
              <a:t>02</a:t>
            </a:r>
          </a:p>
        </p:txBody>
      </p:sp>
      <p:sp>
        <p:nvSpPr>
          <p:cNvPr id="14" name="Oval 13">
            <a:extLst>
              <a:ext uri="{FF2B5EF4-FFF2-40B4-BE49-F238E27FC236}">
                <a16:creationId xmlns:a16="http://schemas.microsoft.com/office/drawing/2014/main" id="{3F7B7898-9182-8A68-2D30-CFE3638DE230}"/>
              </a:ext>
            </a:extLst>
          </p:cNvPr>
          <p:cNvSpPr/>
          <p:nvPr userDrawn="1"/>
        </p:nvSpPr>
        <p:spPr>
          <a:xfrm>
            <a:off x="7310726" y="3158778"/>
            <a:ext cx="528412" cy="528412"/>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latin typeface="Arial" panose="020B0604020202020204" pitchFamily="34" charset="0"/>
                <a:cs typeface="Arial" panose="020B0604020202020204" pitchFamily="34" charset="0"/>
                <a:sym typeface="Arial" panose="020B0604020202020204" pitchFamily="34" charset="0"/>
              </a:rPr>
              <a:t>03</a:t>
            </a:r>
          </a:p>
        </p:txBody>
      </p:sp>
      <p:sp>
        <p:nvSpPr>
          <p:cNvPr id="16" name="Oval 15">
            <a:extLst>
              <a:ext uri="{FF2B5EF4-FFF2-40B4-BE49-F238E27FC236}">
                <a16:creationId xmlns:a16="http://schemas.microsoft.com/office/drawing/2014/main" id="{B0B9BAC7-3FAA-C82A-F583-B1859406D418}"/>
              </a:ext>
            </a:extLst>
          </p:cNvPr>
          <p:cNvSpPr/>
          <p:nvPr userDrawn="1"/>
        </p:nvSpPr>
        <p:spPr>
          <a:xfrm>
            <a:off x="10260301" y="3158778"/>
            <a:ext cx="528412" cy="528412"/>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latin typeface="Arial" panose="020B0604020202020204" pitchFamily="34" charset="0"/>
                <a:cs typeface="Arial" panose="020B0604020202020204" pitchFamily="34" charset="0"/>
                <a:sym typeface="Arial" panose="020B0604020202020204" pitchFamily="34" charset="0"/>
              </a:rPr>
              <a:t>04</a:t>
            </a:r>
          </a:p>
        </p:txBody>
      </p:sp>
      <p:cxnSp>
        <p:nvCxnSpPr>
          <p:cNvPr id="34" name="Straight Connector 33">
            <a:extLst>
              <a:ext uri="{FF2B5EF4-FFF2-40B4-BE49-F238E27FC236}">
                <a16:creationId xmlns:a16="http://schemas.microsoft.com/office/drawing/2014/main" id="{3540902A-8751-F32C-457B-85CD245FFBC5}"/>
              </a:ext>
            </a:extLst>
          </p:cNvPr>
          <p:cNvCxnSpPr>
            <a:cxnSpLocks/>
          </p:cNvCxnSpPr>
          <p:nvPr userDrawn="1"/>
        </p:nvCxnSpPr>
        <p:spPr>
          <a:xfrm>
            <a:off x="4625357" y="3687190"/>
            <a:ext cx="0" cy="921272"/>
          </a:xfrm>
          <a:prstGeom prst="line">
            <a:avLst/>
          </a:prstGeom>
          <a:ln w="12700">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96D1AAB-41A1-460F-02F6-1D7BBB6E0E4F}"/>
              </a:ext>
            </a:extLst>
          </p:cNvPr>
          <p:cNvCxnSpPr>
            <a:cxnSpLocks/>
          </p:cNvCxnSpPr>
          <p:nvPr userDrawn="1"/>
        </p:nvCxnSpPr>
        <p:spPr>
          <a:xfrm>
            <a:off x="10524507" y="3687190"/>
            <a:ext cx="0" cy="921272"/>
          </a:xfrm>
          <a:prstGeom prst="line">
            <a:avLst/>
          </a:prstGeom>
          <a:ln w="12700">
            <a:solidFill>
              <a:schemeClr val="accent5"/>
            </a:solidFill>
            <a:tailEnd type="oval"/>
          </a:ln>
        </p:spPr>
        <p:style>
          <a:lnRef idx="1">
            <a:schemeClr val="accent1"/>
          </a:lnRef>
          <a:fillRef idx="0">
            <a:schemeClr val="accent1"/>
          </a:fillRef>
          <a:effectRef idx="0">
            <a:schemeClr val="accent1"/>
          </a:effectRef>
          <a:fontRef idx="minor">
            <a:schemeClr val="tx1"/>
          </a:fontRef>
        </p:style>
      </p:cxnSp>
      <p:sp>
        <p:nvSpPr>
          <p:cNvPr id="38" name="Text Placeholder 37">
            <a:extLst>
              <a:ext uri="{FF2B5EF4-FFF2-40B4-BE49-F238E27FC236}">
                <a16:creationId xmlns:a16="http://schemas.microsoft.com/office/drawing/2014/main" id="{18BB6DC3-093B-80A7-CCF9-9036E3AE226C}"/>
              </a:ext>
            </a:extLst>
          </p:cNvPr>
          <p:cNvSpPr>
            <a:spLocks noGrp="1"/>
          </p:cNvSpPr>
          <p:nvPr userDrawn="1">
            <p:ph type="body" sz="quarter" idx="12" hasCustomPrompt="1"/>
          </p:nvPr>
        </p:nvSpPr>
        <p:spPr>
          <a:xfrm>
            <a:off x="388507" y="1547813"/>
            <a:ext cx="2583291" cy="420199"/>
          </a:xfrm>
        </p:spPr>
        <p:txBody>
          <a:bodyPr anchor="ctr">
            <a:normAutofit/>
          </a:bodyPr>
          <a:lstStyle>
            <a:lvl1pPr algn="ctr">
              <a:defRPr sz="1800" b="1">
                <a:latin typeface="Arial" panose="020B0604020202020204" pitchFamily="34" charset="0"/>
                <a:cs typeface="Arial" panose="020B0604020202020204" pitchFamily="34" charset="0"/>
                <a:sym typeface="Arial" panose="020B0604020202020204" pitchFamily="34" charset="0"/>
              </a:defRPr>
            </a:lvl1pPr>
          </a:lstStyle>
          <a:p>
            <a:pPr lvl="0"/>
            <a:r>
              <a:rPr lang="en-US"/>
              <a:t>Insert you text here</a:t>
            </a:r>
          </a:p>
        </p:txBody>
      </p:sp>
      <p:sp>
        <p:nvSpPr>
          <p:cNvPr id="39" name="Text Placeholder 37">
            <a:extLst>
              <a:ext uri="{FF2B5EF4-FFF2-40B4-BE49-F238E27FC236}">
                <a16:creationId xmlns:a16="http://schemas.microsoft.com/office/drawing/2014/main" id="{340CE995-2F14-ECC8-32C7-883714A8F5D1}"/>
              </a:ext>
            </a:extLst>
          </p:cNvPr>
          <p:cNvSpPr>
            <a:spLocks noGrp="1"/>
          </p:cNvSpPr>
          <p:nvPr userDrawn="1">
            <p:ph type="body" sz="quarter" idx="13" hasCustomPrompt="1"/>
          </p:nvPr>
        </p:nvSpPr>
        <p:spPr>
          <a:xfrm>
            <a:off x="6287657" y="1547813"/>
            <a:ext cx="2583291" cy="420199"/>
          </a:xfrm>
        </p:spPr>
        <p:txBody>
          <a:bodyPr anchor="ctr">
            <a:normAutofit/>
          </a:bodyPr>
          <a:lstStyle>
            <a:lvl1pPr algn="ctr">
              <a:defRPr sz="1800" b="1">
                <a:latin typeface="Arial" panose="020B0604020202020204" pitchFamily="34" charset="0"/>
                <a:cs typeface="Arial" panose="020B0604020202020204" pitchFamily="34" charset="0"/>
                <a:sym typeface="Arial" panose="020B0604020202020204" pitchFamily="34" charset="0"/>
              </a:defRPr>
            </a:lvl1pPr>
          </a:lstStyle>
          <a:p>
            <a:pPr lvl="0"/>
            <a:r>
              <a:rPr lang="en-US"/>
              <a:t>Insert you text here</a:t>
            </a:r>
          </a:p>
        </p:txBody>
      </p:sp>
      <p:sp>
        <p:nvSpPr>
          <p:cNvPr id="40" name="Text Placeholder 37">
            <a:extLst>
              <a:ext uri="{FF2B5EF4-FFF2-40B4-BE49-F238E27FC236}">
                <a16:creationId xmlns:a16="http://schemas.microsoft.com/office/drawing/2014/main" id="{5708FE91-ADA3-0DC4-C292-F477718712B7}"/>
              </a:ext>
            </a:extLst>
          </p:cNvPr>
          <p:cNvSpPr>
            <a:spLocks noGrp="1"/>
          </p:cNvSpPr>
          <p:nvPr userDrawn="1">
            <p:ph type="body" sz="quarter" idx="14" hasCustomPrompt="1"/>
          </p:nvPr>
        </p:nvSpPr>
        <p:spPr>
          <a:xfrm>
            <a:off x="3329342" y="4856498"/>
            <a:ext cx="2583291" cy="420199"/>
          </a:xfrm>
        </p:spPr>
        <p:txBody>
          <a:bodyPr anchor="ctr">
            <a:normAutofit/>
          </a:bodyPr>
          <a:lstStyle>
            <a:lvl1pPr algn="ctr">
              <a:defRPr sz="1800" b="1">
                <a:latin typeface="Arial" panose="020B0604020202020204" pitchFamily="34" charset="0"/>
                <a:cs typeface="Arial" panose="020B0604020202020204" pitchFamily="34" charset="0"/>
                <a:sym typeface="Arial" panose="020B0604020202020204" pitchFamily="34" charset="0"/>
              </a:defRPr>
            </a:lvl1pPr>
          </a:lstStyle>
          <a:p>
            <a:pPr lvl="0"/>
            <a:r>
              <a:rPr lang="en-US"/>
              <a:t>Insert you text here</a:t>
            </a:r>
          </a:p>
        </p:txBody>
      </p:sp>
      <p:sp>
        <p:nvSpPr>
          <p:cNvPr id="41" name="Text Placeholder 37">
            <a:extLst>
              <a:ext uri="{FF2B5EF4-FFF2-40B4-BE49-F238E27FC236}">
                <a16:creationId xmlns:a16="http://schemas.microsoft.com/office/drawing/2014/main" id="{C8DA107C-7F59-D85A-4BBC-C3A8D8CDE28B}"/>
              </a:ext>
            </a:extLst>
          </p:cNvPr>
          <p:cNvSpPr>
            <a:spLocks noGrp="1"/>
          </p:cNvSpPr>
          <p:nvPr userDrawn="1">
            <p:ph type="body" sz="quarter" idx="15" hasCustomPrompt="1"/>
          </p:nvPr>
        </p:nvSpPr>
        <p:spPr>
          <a:xfrm>
            <a:off x="9228492" y="4856498"/>
            <a:ext cx="2583291" cy="420199"/>
          </a:xfrm>
        </p:spPr>
        <p:txBody>
          <a:bodyPr anchor="ctr">
            <a:normAutofit/>
          </a:bodyPr>
          <a:lstStyle>
            <a:lvl1pPr algn="ctr">
              <a:defRPr sz="1800" b="1">
                <a:latin typeface="Arial" panose="020B0604020202020204" pitchFamily="34" charset="0"/>
                <a:cs typeface="Arial" panose="020B0604020202020204" pitchFamily="34" charset="0"/>
                <a:sym typeface="Arial" panose="020B0604020202020204" pitchFamily="34" charset="0"/>
              </a:defRPr>
            </a:lvl1pPr>
          </a:lstStyle>
          <a:p>
            <a:pPr lvl="0"/>
            <a:r>
              <a:rPr lang="en-US"/>
              <a:t>Insert you text here</a:t>
            </a:r>
          </a:p>
        </p:txBody>
      </p:sp>
      <p:cxnSp>
        <p:nvCxnSpPr>
          <p:cNvPr id="47" name="Straight Connector 46">
            <a:extLst>
              <a:ext uri="{FF2B5EF4-FFF2-40B4-BE49-F238E27FC236}">
                <a16:creationId xmlns:a16="http://schemas.microsoft.com/office/drawing/2014/main" id="{2192EAE0-032D-00D4-045B-12692B683E60}"/>
              </a:ext>
            </a:extLst>
          </p:cNvPr>
          <p:cNvCxnSpPr>
            <a:cxnSpLocks/>
          </p:cNvCxnSpPr>
          <p:nvPr userDrawn="1"/>
        </p:nvCxnSpPr>
        <p:spPr>
          <a:xfrm flipV="1">
            <a:off x="1681013" y="2237506"/>
            <a:ext cx="0" cy="921272"/>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1102848-CE1D-3658-C42D-24B4B7854B00}"/>
              </a:ext>
            </a:extLst>
          </p:cNvPr>
          <p:cNvCxnSpPr>
            <a:cxnSpLocks/>
          </p:cNvCxnSpPr>
          <p:nvPr userDrawn="1"/>
        </p:nvCxnSpPr>
        <p:spPr>
          <a:xfrm flipV="1">
            <a:off x="7580163" y="2237506"/>
            <a:ext cx="0" cy="921272"/>
          </a:xfrm>
          <a:prstGeom prst="line">
            <a:avLst/>
          </a:prstGeom>
          <a:ln w="1270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50" name="Text Placeholder 49">
            <a:extLst>
              <a:ext uri="{FF2B5EF4-FFF2-40B4-BE49-F238E27FC236}">
                <a16:creationId xmlns:a16="http://schemas.microsoft.com/office/drawing/2014/main" id="{F09AB1CE-3450-601C-0D11-3018A394D944}"/>
              </a:ext>
            </a:extLst>
          </p:cNvPr>
          <p:cNvSpPr>
            <a:spLocks noGrp="1"/>
          </p:cNvSpPr>
          <p:nvPr>
            <p:ph type="body" sz="quarter" idx="16" hasCustomPrompt="1"/>
          </p:nvPr>
        </p:nvSpPr>
        <p:spPr>
          <a:xfrm>
            <a:off x="625475" y="3938650"/>
            <a:ext cx="2082800" cy="1030390"/>
          </a:xfrm>
        </p:spPr>
        <p:txBody>
          <a:bodyP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 content here</a:t>
            </a:r>
          </a:p>
        </p:txBody>
      </p:sp>
      <p:sp>
        <p:nvSpPr>
          <p:cNvPr id="51" name="Text Placeholder 49">
            <a:extLst>
              <a:ext uri="{FF2B5EF4-FFF2-40B4-BE49-F238E27FC236}">
                <a16:creationId xmlns:a16="http://schemas.microsoft.com/office/drawing/2014/main" id="{5C7F82B5-68C6-7D14-5FC6-7D532DF98156}"/>
              </a:ext>
            </a:extLst>
          </p:cNvPr>
          <p:cNvSpPr>
            <a:spLocks noGrp="1"/>
          </p:cNvSpPr>
          <p:nvPr>
            <p:ph type="body" sz="quarter" idx="17" hasCustomPrompt="1"/>
          </p:nvPr>
        </p:nvSpPr>
        <p:spPr>
          <a:xfrm>
            <a:off x="3579587" y="1838305"/>
            <a:ext cx="2082800" cy="1030390"/>
          </a:xfrm>
        </p:spPr>
        <p:txBody>
          <a:bodyP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 content here</a:t>
            </a:r>
          </a:p>
        </p:txBody>
      </p:sp>
      <p:sp>
        <p:nvSpPr>
          <p:cNvPr id="54" name="Text Placeholder 49">
            <a:extLst>
              <a:ext uri="{FF2B5EF4-FFF2-40B4-BE49-F238E27FC236}">
                <a16:creationId xmlns:a16="http://schemas.microsoft.com/office/drawing/2014/main" id="{53A9E113-0522-E991-DD38-FA84CCB1FD7D}"/>
              </a:ext>
            </a:extLst>
          </p:cNvPr>
          <p:cNvSpPr>
            <a:spLocks noGrp="1"/>
          </p:cNvSpPr>
          <p:nvPr>
            <p:ph type="body" sz="quarter" idx="18" hasCustomPrompt="1"/>
          </p:nvPr>
        </p:nvSpPr>
        <p:spPr>
          <a:xfrm>
            <a:off x="9483107" y="1838305"/>
            <a:ext cx="2082800" cy="1030390"/>
          </a:xfrm>
        </p:spPr>
        <p:txBody>
          <a:bodyP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 content here</a:t>
            </a:r>
          </a:p>
        </p:txBody>
      </p:sp>
      <p:sp>
        <p:nvSpPr>
          <p:cNvPr id="55" name="Text Placeholder 49">
            <a:extLst>
              <a:ext uri="{FF2B5EF4-FFF2-40B4-BE49-F238E27FC236}">
                <a16:creationId xmlns:a16="http://schemas.microsoft.com/office/drawing/2014/main" id="{EDB22629-1D17-92C4-4A66-39DF54A283AA}"/>
              </a:ext>
            </a:extLst>
          </p:cNvPr>
          <p:cNvSpPr>
            <a:spLocks noGrp="1"/>
          </p:cNvSpPr>
          <p:nvPr>
            <p:ph type="body" sz="quarter" idx="19" hasCustomPrompt="1"/>
          </p:nvPr>
        </p:nvSpPr>
        <p:spPr>
          <a:xfrm>
            <a:off x="6533532" y="3938650"/>
            <a:ext cx="2082800" cy="1030390"/>
          </a:xfrm>
        </p:spPr>
        <p:txBody>
          <a:bodyP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 content here</a:t>
            </a:r>
          </a:p>
        </p:txBody>
      </p:sp>
    </p:spTree>
    <p:extLst>
      <p:ext uri="{BB962C8B-B14F-4D97-AF65-F5344CB8AC3E}">
        <p14:creationId xmlns:p14="http://schemas.microsoft.com/office/powerpoint/2010/main" val="6260638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emplate 1">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602250D4-A425-660C-0FE9-B9F85308A697}"/>
              </a:ext>
            </a:extLst>
          </p:cNvPr>
          <p:cNvGraphicFramePr>
            <a:graphicFrameLocks noChangeAspect="1"/>
          </p:cNvGraphicFramePr>
          <p:nvPr userDrawn="1">
            <p:custDataLst>
              <p:tags r:id="rId1"/>
            </p:custDataLst>
            <p:extLst>
              <p:ext uri="{D42A27DB-BD31-4B8C-83A1-F6EECF244321}">
                <p14:modId xmlns:p14="http://schemas.microsoft.com/office/powerpoint/2010/main" val="118943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2" name="think-cell data - do not delete" hidden="1">
                        <a:extLst>
                          <a:ext uri="{FF2B5EF4-FFF2-40B4-BE49-F238E27FC236}">
                            <a16:creationId xmlns:a16="http://schemas.microsoft.com/office/drawing/2014/main" id="{602250D4-A425-660C-0FE9-B9F85308A6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4" name="Rectangle 43">
            <a:extLst>
              <a:ext uri="{FF2B5EF4-FFF2-40B4-BE49-F238E27FC236}">
                <a16:creationId xmlns:a16="http://schemas.microsoft.com/office/drawing/2014/main" id="{5B31B2A9-733F-A3C7-B5D7-D50C040FFF52}"/>
              </a:ext>
            </a:extLst>
          </p:cNvPr>
          <p:cNvSpPr/>
          <p:nvPr userDrawn="1"/>
        </p:nvSpPr>
        <p:spPr>
          <a:xfrm>
            <a:off x="4156638" y="3486778"/>
            <a:ext cx="1872373" cy="2090057"/>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5" name="Parallelogram 4">
            <a:extLst>
              <a:ext uri="{FF2B5EF4-FFF2-40B4-BE49-F238E27FC236}">
                <a16:creationId xmlns:a16="http://schemas.microsoft.com/office/drawing/2014/main" id="{C03A0C26-EBE7-F9C3-3C6A-7691E2CD8CDA}"/>
              </a:ext>
            </a:extLst>
          </p:cNvPr>
          <p:cNvSpPr/>
          <p:nvPr userDrawn="1"/>
        </p:nvSpPr>
        <p:spPr>
          <a:xfrm>
            <a:off x="388506" y="3053076"/>
            <a:ext cx="2005394" cy="447473"/>
          </a:xfrm>
          <a:prstGeom prst="parallelogram">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6" name="Parallelogram 5">
            <a:extLst>
              <a:ext uri="{FF2B5EF4-FFF2-40B4-BE49-F238E27FC236}">
                <a16:creationId xmlns:a16="http://schemas.microsoft.com/office/drawing/2014/main" id="{8635D5AB-C001-4FD7-3573-0F65C7A5D5B1}"/>
              </a:ext>
            </a:extLst>
          </p:cNvPr>
          <p:cNvSpPr/>
          <p:nvPr userDrawn="1"/>
        </p:nvSpPr>
        <p:spPr>
          <a:xfrm>
            <a:off x="2270880" y="3053076"/>
            <a:ext cx="2005394" cy="447473"/>
          </a:xfrm>
          <a:prstGeom prst="parallelogram">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7" name="Parallelogram 6">
            <a:extLst>
              <a:ext uri="{FF2B5EF4-FFF2-40B4-BE49-F238E27FC236}">
                <a16:creationId xmlns:a16="http://schemas.microsoft.com/office/drawing/2014/main" id="{47B6C144-B5C1-9EBD-B04C-AF04A7AE3F19}"/>
              </a:ext>
            </a:extLst>
          </p:cNvPr>
          <p:cNvSpPr/>
          <p:nvPr userDrawn="1"/>
        </p:nvSpPr>
        <p:spPr>
          <a:xfrm>
            <a:off x="4153253" y="3053076"/>
            <a:ext cx="2005394" cy="447473"/>
          </a:xfrm>
          <a:prstGeom prst="parallelogram">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8" name="Parallelogram 7">
            <a:extLst>
              <a:ext uri="{FF2B5EF4-FFF2-40B4-BE49-F238E27FC236}">
                <a16:creationId xmlns:a16="http://schemas.microsoft.com/office/drawing/2014/main" id="{60276908-B171-7EE6-5AAA-CAD03E236CF9}"/>
              </a:ext>
            </a:extLst>
          </p:cNvPr>
          <p:cNvSpPr/>
          <p:nvPr userDrawn="1"/>
        </p:nvSpPr>
        <p:spPr>
          <a:xfrm>
            <a:off x="6035627" y="3053076"/>
            <a:ext cx="2005394" cy="447473"/>
          </a:xfrm>
          <a:prstGeom prst="parallelogram">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9" name="Parallelogram 8">
            <a:extLst>
              <a:ext uri="{FF2B5EF4-FFF2-40B4-BE49-F238E27FC236}">
                <a16:creationId xmlns:a16="http://schemas.microsoft.com/office/drawing/2014/main" id="{457A2240-B927-B3B4-64E3-6DCE0F66BAAC}"/>
              </a:ext>
            </a:extLst>
          </p:cNvPr>
          <p:cNvSpPr/>
          <p:nvPr userDrawn="1"/>
        </p:nvSpPr>
        <p:spPr>
          <a:xfrm>
            <a:off x="7918000" y="3053076"/>
            <a:ext cx="2005394" cy="447473"/>
          </a:xfrm>
          <a:prstGeom prst="parallelogram">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0" name="Parallelogram 9">
            <a:extLst>
              <a:ext uri="{FF2B5EF4-FFF2-40B4-BE49-F238E27FC236}">
                <a16:creationId xmlns:a16="http://schemas.microsoft.com/office/drawing/2014/main" id="{78688CFA-FDD1-F710-54B4-7A2723DDE483}"/>
              </a:ext>
            </a:extLst>
          </p:cNvPr>
          <p:cNvSpPr/>
          <p:nvPr userDrawn="1"/>
        </p:nvSpPr>
        <p:spPr>
          <a:xfrm>
            <a:off x="9800373" y="3053076"/>
            <a:ext cx="2005394" cy="447473"/>
          </a:xfrm>
          <a:prstGeom prst="parallelogram">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3" name="Isosceles Triangle 12">
            <a:extLst>
              <a:ext uri="{FF2B5EF4-FFF2-40B4-BE49-F238E27FC236}">
                <a16:creationId xmlns:a16="http://schemas.microsoft.com/office/drawing/2014/main" id="{4D9674F1-0E78-7820-A196-B7C913A34784}"/>
              </a:ext>
            </a:extLst>
          </p:cNvPr>
          <p:cNvSpPr/>
          <p:nvPr userDrawn="1"/>
        </p:nvSpPr>
        <p:spPr>
          <a:xfrm rot="5400000">
            <a:off x="2290224" y="3197656"/>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4" name="Isosceles Triangle 12">
            <a:extLst>
              <a:ext uri="{FF2B5EF4-FFF2-40B4-BE49-F238E27FC236}">
                <a16:creationId xmlns:a16="http://schemas.microsoft.com/office/drawing/2014/main" id="{3DDAD1A7-D33F-9383-BE5A-D0860C1D5091}"/>
              </a:ext>
            </a:extLst>
          </p:cNvPr>
          <p:cNvSpPr/>
          <p:nvPr userDrawn="1"/>
        </p:nvSpPr>
        <p:spPr>
          <a:xfrm rot="5400000">
            <a:off x="4178121" y="3197658"/>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5" name="Isosceles Triangle 12">
            <a:extLst>
              <a:ext uri="{FF2B5EF4-FFF2-40B4-BE49-F238E27FC236}">
                <a16:creationId xmlns:a16="http://schemas.microsoft.com/office/drawing/2014/main" id="{331D9F0F-9622-0D61-8361-E5A12519DC47}"/>
              </a:ext>
            </a:extLst>
          </p:cNvPr>
          <p:cNvSpPr/>
          <p:nvPr userDrawn="1"/>
        </p:nvSpPr>
        <p:spPr>
          <a:xfrm rot="5400000">
            <a:off x="6054646" y="3204693"/>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6" name="Isosceles Triangle 12">
            <a:extLst>
              <a:ext uri="{FF2B5EF4-FFF2-40B4-BE49-F238E27FC236}">
                <a16:creationId xmlns:a16="http://schemas.microsoft.com/office/drawing/2014/main" id="{4419F853-EA3A-2E61-0E71-23E796D2469B}"/>
              </a:ext>
            </a:extLst>
          </p:cNvPr>
          <p:cNvSpPr/>
          <p:nvPr userDrawn="1"/>
        </p:nvSpPr>
        <p:spPr>
          <a:xfrm rot="5400000">
            <a:off x="7938739" y="3204694"/>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7" name="Isosceles Triangle 12">
            <a:extLst>
              <a:ext uri="{FF2B5EF4-FFF2-40B4-BE49-F238E27FC236}">
                <a16:creationId xmlns:a16="http://schemas.microsoft.com/office/drawing/2014/main" id="{51395BD4-9FCD-F837-8CC3-FCA8DC8EF42F}"/>
              </a:ext>
            </a:extLst>
          </p:cNvPr>
          <p:cNvSpPr/>
          <p:nvPr userDrawn="1"/>
        </p:nvSpPr>
        <p:spPr>
          <a:xfrm rot="5400000">
            <a:off x="9827361" y="3204695"/>
            <a:ext cx="164128" cy="161333"/>
          </a:xfrm>
          <a:custGeom>
            <a:avLst/>
            <a:gdLst>
              <a:gd name="connsiteX0" fmla="*/ 0 w 161107"/>
              <a:gd name="connsiteY0" fmla="*/ 122102 h 122102"/>
              <a:gd name="connsiteX1" fmla="*/ 80554 w 161107"/>
              <a:gd name="connsiteY1" fmla="*/ 0 h 122102"/>
              <a:gd name="connsiteX2" fmla="*/ 161107 w 161107"/>
              <a:gd name="connsiteY2" fmla="*/ 122102 h 122102"/>
              <a:gd name="connsiteX3" fmla="*/ 0 w 161107"/>
              <a:gd name="connsiteY3" fmla="*/ 122102 h 122102"/>
              <a:gd name="connsiteX0" fmla="*/ 0 w 164128"/>
              <a:gd name="connsiteY0" fmla="*/ 122102 h 161333"/>
              <a:gd name="connsiteX1" fmla="*/ 80554 w 164128"/>
              <a:gd name="connsiteY1" fmla="*/ 0 h 161333"/>
              <a:gd name="connsiteX2" fmla="*/ 164128 w 164128"/>
              <a:gd name="connsiteY2" fmla="*/ 161333 h 161333"/>
              <a:gd name="connsiteX3" fmla="*/ 0 w 164128"/>
              <a:gd name="connsiteY3" fmla="*/ 122102 h 161333"/>
            </a:gdLst>
            <a:ahLst/>
            <a:cxnLst>
              <a:cxn ang="0">
                <a:pos x="connsiteX0" y="connsiteY0"/>
              </a:cxn>
              <a:cxn ang="0">
                <a:pos x="connsiteX1" y="connsiteY1"/>
              </a:cxn>
              <a:cxn ang="0">
                <a:pos x="connsiteX2" y="connsiteY2"/>
              </a:cxn>
              <a:cxn ang="0">
                <a:pos x="connsiteX3" y="connsiteY3"/>
              </a:cxn>
            </a:cxnLst>
            <a:rect l="l" t="t" r="r" b="b"/>
            <a:pathLst>
              <a:path w="164128" h="161333">
                <a:moveTo>
                  <a:pt x="0" y="122102"/>
                </a:moveTo>
                <a:lnTo>
                  <a:pt x="80554" y="0"/>
                </a:lnTo>
                <a:lnTo>
                  <a:pt x="164128" y="161333"/>
                </a:lnTo>
                <a:lnTo>
                  <a:pt x="0" y="122102"/>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9" name="Text Placeholder 18">
            <a:extLst>
              <a:ext uri="{FF2B5EF4-FFF2-40B4-BE49-F238E27FC236}">
                <a16:creationId xmlns:a16="http://schemas.microsoft.com/office/drawing/2014/main" id="{945DA393-1AF3-BD1A-6261-D9F10590A55D}"/>
              </a:ext>
            </a:extLst>
          </p:cNvPr>
          <p:cNvSpPr>
            <a:spLocks noGrp="1"/>
          </p:cNvSpPr>
          <p:nvPr>
            <p:ph type="body" sz="quarter" idx="12" hasCustomPrompt="1"/>
          </p:nvPr>
        </p:nvSpPr>
        <p:spPr>
          <a:xfrm>
            <a:off x="614948" y="3119215"/>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0" name="Text Placeholder 18">
            <a:extLst>
              <a:ext uri="{FF2B5EF4-FFF2-40B4-BE49-F238E27FC236}">
                <a16:creationId xmlns:a16="http://schemas.microsoft.com/office/drawing/2014/main" id="{9D7164F9-1CAB-14C0-F727-0D0590EC6D2A}"/>
              </a:ext>
            </a:extLst>
          </p:cNvPr>
          <p:cNvSpPr>
            <a:spLocks noGrp="1"/>
          </p:cNvSpPr>
          <p:nvPr>
            <p:ph type="body" sz="quarter" idx="13" hasCustomPrompt="1"/>
          </p:nvPr>
        </p:nvSpPr>
        <p:spPr>
          <a:xfrm>
            <a:off x="2504281" y="3119215"/>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3" name="Text Placeholder 18">
            <a:extLst>
              <a:ext uri="{FF2B5EF4-FFF2-40B4-BE49-F238E27FC236}">
                <a16:creationId xmlns:a16="http://schemas.microsoft.com/office/drawing/2014/main" id="{FFA04561-3756-9D39-0C42-E4C59FAFA411}"/>
              </a:ext>
            </a:extLst>
          </p:cNvPr>
          <p:cNvSpPr>
            <a:spLocks noGrp="1"/>
          </p:cNvSpPr>
          <p:nvPr>
            <p:ph type="body" sz="quarter" idx="14" hasCustomPrompt="1"/>
          </p:nvPr>
        </p:nvSpPr>
        <p:spPr>
          <a:xfrm>
            <a:off x="4386654" y="3119215"/>
            <a:ext cx="1538592" cy="309785"/>
          </a:xfrm>
        </p:spPr>
        <p:txBody>
          <a:bodyPr anchor="ctr">
            <a:noAutofit/>
          </a:bodyPr>
          <a:lstStyle>
            <a:lvl1pPr algn="ctr">
              <a:defRPr sz="16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4" name="Text Placeholder 18">
            <a:extLst>
              <a:ext uri="{FF2B5EF4-FFF2-40B4-BE49-F238E27FC236}">
                <a16:creationId xmlns:a16="http://schemas.microsoft.com/office/drawing/2014/main" id="{843578E5-1963-37AC-3DF7-D7AA754B52FF}"/>
              </a:ext>
            </a:extLst>
          </p:cNvPr>
          <p:cNvSpPr>
            <a:spLocks noGrp="1"/>
          </p:cNvSpPr>
          <p:nvPr>
            <p:ph type="body" sz="quarter" idx="15" hasCustomPrompt="1"/>
          </p:nvPr>
        </p:nvSpPr>
        <p:spPr>
          <a:xfrm>
            <a:off x="6269028" y="3121920"/>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5" name="Text Placeholder 18">
            <a:extLst>
              <a:ext uri="{FF2B5EF4-FFF2-40B4-BE49-F238E27FC236}">
                <a16:creationId xmlns:a16="http://schemas.microsoft.com/office/drawing/2014/main" id="{C221B753-60A2-9865-6F02-598C85D4BC41}"/>
              </a:ext>
            </a:extLst>
          </p:cNvPr>
          <p:cNvSpPr>
            <a:spLocks noGrp="1"/>
          </p:cNvSpPr>
          <p:nvPr>
            <p:ph type="body" sz="quarter" idx="16" hasCustomPrompt="1"/>
          </p:nvPr>
        </p:nvSpPr>
        <p:spPr>
          <a:xfrm>
            <a:off x="8151401" y="3121920"/>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sp>
        <p:nvSpPr>
          <p:cNvPr id="26" name="Text Placeholder 18">
            <a:extLst>
              <a:ext uri="{FF2B5EF4-FFF2-40B4-BE49-F238E27FC236}">
                <a16:creationId xmlns:a16="http://schemas.microsoft.com/office/drawing/2014/main" id="{43995136-7D2C-BA9E-E120-3817F9A0E8A6}"/>
              </a:ext>
            </a:extLst>
          </p:cNvPr>
          <p:cNvSpPr>
            <a:spLocks noGrp="1"/>
          </p:cNvSpPr>
          <p:nvPr>
            <p:ph type="body" sz="quarter" idx="17" hasCustomPrompt="1"/>
          </p:nvPr>
        </p:nvSpPr>
        <p:spPr>
          <a:xfrm>
            <a:off x="10033774" y="3121920"/>
            <a:ext cx="1538592" cy="309785"/>
          </a:xfrm>
        </p:spPr>
        <p:txBody>
          <a:bodyPr anchor="ctr">
            <a:noAutofit/>
          </a:bodyPr>
          <a:lstStyle>
            <a:lvl1pPr algn="ctr">
              <a:defRPr sz="16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gn="ctr">
              <a:defRPr sz="1200"/>
            </a:lvl2pPr>
            <a:lvl3pPr algn="ctr">
              <a:defRPr sz="1100"/>
            </a:lvl3pPr>
            <a:lvl4pPr algn="ctr">
              <a:defRPr sz="1000"/>
            </a:lvl4pPr>
            <a:lvl5pPr algn="ctr">
              <a:defRPr sz="700"/>
            </a:lvl5pPr>
          </a:lstStyle>
          <a:p>
            <a:pPr lvl="0"/>
            <a:r>
              <a:rPr lang="en-US"/>
              <a:t>Year</a:t>
            </a:r>
          </a:p>
        </p:txBody>
      </p:sp>
      <p:cxnSp>
        <p:nvCxnSpPr>
          <p:cNvPr id="28" name="Straight Connector 27">
            <a:extLst>
              <a:ext uri="{FF2B5EF4-FFF2-40B4-BE49-F238E27FC236}">
                <a16:creationId xmlns:a16="http://schemas.microsoft.com/office/drawing/2014/main" id="{12906C1A-5693-B6C8-70F2-B0EF471A660E}"/>
              </a:ext>
            </a:extLst>
          </p:cNvPr>
          <p:cNvCxnSpPr>
            <a:cxnSpLocks/>
          </p:cNvCxnSpPr>
          <p:nvPr userDrawn="1"/>
        </p:nvCxnSpPr>
        <p:spPr>
          <a:xfrm flipV="1">
            <a:off x="1384244" y="2692958"/>
            <a:ext cx="0" cy="360118"/>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31B73F-8AA1-3346-EDF7-4A40C3E58546}"/>
              </a:ext>
            </a:extLst>
          </p:cNvPr>
          <p:cNvCxnSpPr>
            <a:cxnSpLocks/>
          </p:cNvCxnSpPr>
          <p:nvPr userDrawn="1"/>
        </p:nvCxnSpPr>
        <p:spPr>
          <a:xfrm>
            <a:off x="3273577" y="3500549"/>
            <a:ext cx="0" cy="360118"/>
          </a:xfrm>
          <a:prstGeom prst="line">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DF821D6-4EEE-4AA7-595A-79F99E3CA6AD}"/>
              </a:ext>
            </a:extLst>
          </p:cNvPr>
          <p:cNvCxnSpPr>
            <a:cxnSpLocks/>
          </p:cNvCxnSpPr>
          <p:nvPr userDrawn="1"/>
        </p:nvCxnSpPr>
        <p:spPr>
          <a:xfrm>
            <a:off x="7038324" y="3500549"/>
            <a:ext cx="0" cy="360118"/>
          </a:xfrm>
          <a:prstGeom prst="line">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62FCAF5-0A10-6F03-5993-CFBE313CC853}"/>
              </a:ext>
            </a:extLst>
          </p:cNvPr>
          <p:cNvCxnSpPr>
            <a:cxnSpLocks/>
          </p:cNvCxnSpPr>
          <p:nvPr userDrawn="1"/>
        </p:nvCxnSpPr>
        <p:spPr>
          <a:xfrm>
            <a:off x="10803070" y="3500549"/>
            <a:ext cx="0" cy="360118"/>
          </a:xfrm>
          <a:prstGeom prst="line">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0FCDCEF-D9B3-4517-963B-B5B925E7F0CB}"/>
              </a:ext>
            </a:extLst>
          </p:cNvPr>
          <p:cNvCxnSpPr>
            <a:cxnSpLocks/>
          </p:cNvCxnSpPr>
          <p:nvPr userDrawn="1"/>
        </p:nvCxnSpPr>
        <p:spPr>
          <a:xfrm flipV="1">
            <a:off x="5155950" y="2692958"/>
            <a:ext cx="0" cy="360118"/>
          </a:xfrm>
          <a:prstGeom prst="line">
            <a:avLst/>
          </a:prstGeom>
          <a:ln w="12700">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972E72F-9501-D7BE-C8CF-E1ED3019D320}"/>
              </a:ext>
            </a:extLst>
          </p:cNvPr>
          <p:cNvCxnSpPr>
            <a:cxnSpLocks/>
          </p:cNvCxnSpPr>
          <p:nvPr userDrawn="1"/>
        </p:nvCxnSpPr>
        <p:spPr>
          <a:xfrm flipV="1">
            <a:off x="8920697" y="2692958"/>
            <a:ext cx="0" cy="360118"/>
          </a:xfrm>
          <a:prstGeom prst="line">
            <a:avLst/>
          </a:prstGeom>
          <a:ln w="12700">
            <a:solidFill>
              <a:schemeClr val="accent5"/>
            </a:solidFill>
            <a:tailEnd type="oval"/>
          </a:ln>
        </p:spPr>
        <p:style>
          <a:lnRef idx="1">
            <a:schemeClr val="accent1"/>
          </a:lnRef>
          <a:fillRef idx="0">
            <a:schemeClr val="accent1"/>
          </a:fillRef>
          <a:effectRef idx="0">
            <a:schemeClr val="accent1"/>
          </a:effectRef>
          <a:fontRef idx="minor">
            <a:schemeClr val="tx1"/>
          </a:fontRef>
        </p:style>
      </p:cxnSp>
      <p:sp>
        <p:nvSpPr>
          <p:cNvPr id="37" name="Text Placeholder 36">
            <a:extLst>
              <a:ext uri="{FF2B5EF4-FFF2-40B4-BE49-F238E27FC236}">
                <a16:creationId xmlns:a16="http://schemas.microsoft.com/office/drawing/2014/main" id="{B3733F03-2F3B-A771-69B8-C0C2E9DE4F11}"/>
              </a:ext>
            </a:extLst>
          </p:cNvPr>
          <p:cNvSpPr>
            <a:spLocks noGrp="1"/>
          </p:cNvSpPr>
          <p:nvPr>
            <p:ph type="body" sz="quarter" idx="18" hasCustomPrompt="1"/>
          </p:nvPr>
        </p:nvSpPr>
        <p:spPr>
          <a:xfrm>
            <a:off x="554657" y="3637503"/>
            <a:ext cx="1538592" cy="1748413"/>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38" name="Text Placeholder 36">
            <a:extLst>
              <a:ext uri="{FF2B5EF4-FFF2-40B4-BE49-F238E27FC236}">
                <a16:creationId xmlns:a16="http://schemas.microsoft.com/office/drawing/2014/main" id="{301383D3-3F9B-201C-6CDE-9C77D85D5171}"/>
              </a:ext>
            </a:extLst>
          </p:cNvPr>
          <p:cNvSpPr>
            <a:spLocks noGrp="1"/>
          </p:cNvSpPr>
          <p:nvPr>
            <p:ph type="body" sz="quarter" idx="19" hasCustomPrompt="1"/>
          </p:nvPr>
        </p:nvSpPr>
        <p:spPr>
          <a:xfrm>
            <a:off x="4326363" y="3637503"/>
            <a:ext cx="1538592" cy="1748413"/>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39" name="Text Placeholder 36">
            <a:extLst>
              <a:ext uri="{FF2B5EF4-FFF2-40B4-BE49-F238E27FC236}">
                <a16:creationId xmlns:a16="http://schemas.microsoft.com/office/drawing/2014/main" id="{C371F9B5-5914-213E-C8AD-114C086C8601}"/>
              </a:ext>
            </a:extLst>
          </p:cNvPr>
          <p:cNvSpPr>
            <a:spLocks noGrp="1"/>
          </p:cNvSpPr>
          <p:nvPr>
            <p:ph type="body" sz="quarter" idx="20" hasCustomPrompt="1"/>
          </p:nvPr>
        </p:nvSpPr>
        <p:spPr>
          <a:xfrm>
            <a:off x="8091110" y="3637503"/>
            <a:ext cx="1538592" cy="1748413"/>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0" name="Text Placeholder 36">
            <a:extLst>
              <a:ext uri="{FF2B5EF4-FFF2-40B4-BE49-F238E27FC236}">
                <a16:creationId xmlns:a16="http://schemas.microsoft.com/office/drawing/2014/main" id="{193ED0E7-584A-B4BF-41A7-BEACEB69540F}"/>
              </a:ext>
            </a:extLst>
          </p:cNvPr>
          <p:cNvSpPr>
            <a:spLocks noGrp="1"/>
          </p:cNvSpPr>
          <p:nvPr>
            <p:ph type="body" sz="quarter" idx="21" hasCustomPrompt="1"/>
          </p:nvPr>
        </p:nvSpPr>
        <p:spPr>
          <a:xfrm>
            <a:off x="2504281" y="1028700"/>
            <a:ext cx="1538592" cy="1924018"/>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1" name="Text Placeholder 36">
            <a:extLst>
              <a:ext uri="{FF2B5EF4-FFF2-40B4-BE49-F238E27FC236}">
                <a16:creationId xmlns:a16="http://schemas.microsoft.com/office/drawing/2014/main" id="{86B5F6EF-4C15-9F58-8332-7D89953A59DF}"/>
              </a:ext>
            </a:extLst>
          </p:cNvPr>
          <p:cNvSpPr>
            <a:spLocks noGrp="1"/>
          </p:cNvSpPr>
          <p:nvPr>
            <p:ph type="body" sz="quarter" idx="22" hasCustomPrompt="1"/>
          </p:nvPr>
        </p:nvSpPr>
        <p:spPr>
          <a:xfrm>
            <a:off x="6275987" y="1028700"/>
            <a:ext cx="1538592" cy="1924018"/>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2" name="Text Placeholder 36">
            <a:extLst>
              <a:ext uri="{FF2B5EF4-FFF2-40B4-BE49-F238E27FC236}">
                <a16:creationId xmlns:a16="http://schemas.microsoft.com/office/drawing/2014/main" id="{B4B65661-F3F6-F298-F0FB-ED6C12C3900D}"/>
              </a:ext>
            </a:extLst>
          </p:cNvPr>
          <p:cNvSpPr>
            <a:spLocks noGrp="1"/>
          </p:cNvSpPr>
          <p:nvPr>
            <p:ph type="body" sz="quarter" idx="23" hasCustomPrompt="1"/>
          </p:nvPr>
        </p:nvSpPr>
        <p:spPr>
          <a:xfrm>
            <a:off x="10040734" y="1028700"/>
            <a:ext cx="1538592" cy="1924018"/>
          </a:xfrm>
        </p:spPr>
        <p:txBody>
          <a:bodyPr>
            <a:noAutofit/>
          </a:bodyPr>
          <a:lstStyle>
            <a:lvl1pPr marL="171450" indent="-171450">
              <a:buFont typeface="Arial" panose="020B0604020202020204" pitchFamily="34" charset="0"/>
              <a:buChar char="•"/>
              <a:defRPr sz="1200">
                <a:latin typeface="Arial" panose="020B0604020202020204" pitchFamily="34" charset="0"/>
                <a:cs typeface="Arial" panose="020B0604020202020204" pitchFamily="34" charset="0"/>
                <a:sym typeface="Arial" panose="020B0604020202020204" pitchFamily="34" charset="0"/>
              </a:defRPr>
            </a:lvl1pPr>
            <a:lvl2pPr>
              <a:defRPr sz="1200"/>
            </a:lvl2pPr>
            <a:lvl3pPr>
              <a:defRPr sz="1200"/>
            </a:lvl3pPr>
            <a:lvl4pPr>
              <a:defRPr sz="1200"/>
            </a:lvl4pPr>
            <a:lvl5pPr>
              <a:defRPr sz="1200"/>
            </a:lvl5pPr>
          </a:lstStyle>
          <a:p>
            <a:pPr lvl="0"/>
            <a:r>
              <a:rPr lang="en-US"/>
              <a:t>Insert your text here</a:t>
            </a:r>
          </a:p>
        </p:txBody>
      </p:sp>
      <p:sp>
        <p:nvSpPr>
          <p:cNvPr id="43" name="Rectangle 42">
            <a:extLst>
              <a:ext uri="{FF2B5EF4-FFF2-40B4-BE49-F238E27FC236}">
                <a16:creationId xmlns:a16="http://schemas.microsoft.com/office/drawing/2014/main" id="{694E2578-50D3-116C-8690-26C69D40AF2C}"/>
              </a:ext>
            </a:extLst>
          </p:cNvPr>
          <p:cNvSpPr/>
          <p:nvPr userDrawn="1"/>
        </p:nvSpPr>
        <p:spPr>
          <a:xfrm>
            <a:off x="388506" y="3486778"/>
            <a:ext cx="1872373" cy="2090057"/>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45" name="Rectangle 44">
            <a:extLst>
              <a:ext uri="{FF2B5EF4-FFF2-40B4-BE49-F238E27FC236}">
                <a16:creationId xmlns:a16="http://schemas.microsoft.com/office/drawing/2014/main" id="{96BF705E-6E98-0DB9-B7DC-48DAF1B9F271}"/>
              </a:ext>
            </a:extLst>
          </p:cNvPr>
          <p:cNvSpPr/>
          <p:nvPr userDrawn="1"/>
        </p:nvSpPr>
        <p:spPr>
          <a:xfrm>
            <a:off x="7904673" y="3486778"/>
            <a:ext cx="1872373" cy="2090057"/>
          </a:xfrm>
          <a:prstGeom prst="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9504273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mplate 0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5D40AC1-19E5-4201-0120-D6AFA4B4C4AC}"/>
              </a:ext>
            </a:extLst>
          </p:cNvPr>
          <p:cNvGraphicFramePr>
            <a:graphicFrameLocks noChangeAspect="1"/>
          </p:cNvGraphicFramePr>
          <p:nvPr userDrawn="1">
            <p:custDataLst>
              <p:tags r:id="rId1"/>
            </p:custDataLst>
            <p:extLst>
              <p:ext uri="{D42A27DB-BD31-4B8C-83A1-F6EECF244321}">
                <p14:modId xmlns:p14="http://schemas.microsoft.com/office/powerpoint/2010/main" val="3912285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B5D40AC1-19E5-4201-0120-D6AFA4B4C4A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7" name="Text Placeholder 6">
            <a:extLst>
              <a:ext uri="{FF2B5EF4-FFF2-40B4-BE49-F238E27FC236}">
                <a16:creationId xmlns:a16="http://schemas.microsoft.com/office/drawing/2014/main" id="{CA329133-5D0C-ECEA-3230-E61D7FD932BC}"/>
              </a:ext>
            </a:extLst>
          </p:cNvPr>
          <p:cNvSpPr>
            <a:spLocks noGrp="1"/>
          </p:cNvSpPr>
          <p:nvPr>
            <p:ph type="body" sz="quarter" idx="12"/>
          </p:nvPr>
        </p:nvSpPr>
        <p:spPr>
          <a:xfrm>
            <a:off x="388507" y="1028701"/>
            <a:ext cx="11430000" cy="4672584"/>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Tree>
    <p:extLst>
      <p:ext uri="{BB962C8B-B14F-4D97-AF65-F5344CB8AC3E}">
        <p14:creationId xmlns:p14="http://schemas.microsoft.com/office/powerpoint/2010/main" val="12384708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Headline + two columns ">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5542A7B-3D6E-BEB8-F011-FEE67218E462}"/>
              </a:ext>
            </a:extLst>
          </p:cNvPr>
          <p:cNvGraphicFramePr>
            <a:graphicFrameLocks noChangeAspect="1"/>
          </p:cNvGraphicFramePr>
          <p:nvPr userDrawn="1">
            <p:custDataLst>
              <p:tags r:id="rId1"/>
            </p:custDataLst>
            <p:extLst>
              <p:ext uri="{D42A27DB-BD31-4B8C-83A1-F6EECF244321}">
                <p14:modId xmlns:p14="http://schemas.microsoft.com/office/powerpoint/2010/main" val="25407423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15542A7B-3D6E-BEB8-F011-FEE67218E4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 name="Text Placeholder 6">
            <a:extLst>
              <a:ext uri="{FF2B5EF4-FFF2-40B4-BE49-F238E27FC236}">
                <a16:creationId xmlns:a16="http://schemas.microsoft.com/office/drawing/2014/main" id="{23CAFE65-6F27-4432-5365-A37A31DFBF75}"/>
              </a:ext>
            </a:extLst>
          </p:cNvPr>
          <p:cNvSpPr>
            <a:spLocks noGrp="1"/>
          </p:cNvSpPr>
          <p:nvPr>
            <p:ph type="body" sz="quarter" idx="14"/>
          </p:nvPr>
        </p:nvSpPr>
        <p:spPr>
          <a:xfrm>
            <a:off x="388507" y="2158739"/>
            <a:ext cx="5532120" cy="3092518"/>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1" name="Text Placeholder 6">
            <a:extLst>
              <a:ext uri="{FF2B5EF4-FFF2-40B4-BE49-F238E27FC236}">
                <a16:creationId xmlns:a16="http://schemas.microsoft.com/office/drawing/2014/main" id="{80DE9881-BA40-8E65-3EB8-DF0DFA45BD7A}"/>
              </a:ext>
            </a:extLst>
          </p:cNvPr>
          <p:cNvSpPr>
            <a:spLocks noGrp="1"/>
          </p:cNvSpPr>
          <p:nvPr>
            <p:ph type="body" sz="quarter" idx="15"/>
          </p:nvPr>
        </p:nvSpPr>
        <p:spPr>
          <a:xfrm>
            <a:off x="6278880" y="2158739"/>
            <a:ext cx="5532120" cy="3092518"/>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9" name="Text Placeholder 6">
            <a:extLst>
              <a:ext uri="{FF2B5EF4-FFF2-40B4-BE49-F238E27FC236}">
                <a16:creationId xmlns:a16="http://schemas.microsoft.com/office/drawing/2014/main" id="{BF70C077-0439-1A5A-43E0-CEF816C686C6}"/>
              </a:ext>
            </a:extLst>
          </p:cNvPr>
          <p:cNvSpPr>
            <a:spLocks noGrp="1"/>
          </p:cNvSpPr>
          <p:nvPr>
            <p:ph type="body" sz="quarter" idx="17" hasCustomPrompt="1"/>
          </p:nvPr>
        </p:nvSpPr>
        <p:spPr>
          <a:xfrm>
            <a:off x="388508" y="1066473"/>
            <a:ext cx="5532120"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20" name="Text Placeholder 6">
            <a:extLst>
              <a:ext uri="{FF2B5EF4-FFF2-40B4-BE49-F238E27FC236}">
                <a16:creationId xmlns:a16="http://schemas.microsoft.com/office/drawing/2014/main" id="{2BB46A34-7A3F-E6F9-AE32-6584B29A419D}"/>
              </a:ext>
            </a:extLst>
          </p:cNvPr>
          <p:cNvSpPr>
            <a:spLocks noGrp="1"/>
          </p:cNvSpPr>
          <p:nvPr>
            <p:ph type="body" sz="quarter" idx="18" hasCustomPrompt="1"/>
          </p:nvPr>
        </p:nvSpPr>
        <p:spPr>
          <a:xfrm>
            <a:off x="6278880" y="1066473"/>
            <a:ext cx="5532120"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Tree>
    <p:extLst>
      <p:ext uri="{BB962C8B-B14F-4D97-AF65-F5344CB8AC3E}">
        <p14:creationId xmlns:p14="http://schemas.microsoft.com/office/powerpoint/2010/main" val="5002466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eadline + three columns ">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4EA77DB-1B46-9EB4-DC38-877B20BC92C7}"/>
              </a:ext>
            </a:extLst>
          </p:cNvPr>
          <p:cNvGraphicFramePr>
            <a:graphicFrameLocks noChangeAspect="1"/>
          </p:cNvGraphicFramePr>
          <p:nvPr userDrawn="1">
            <p:custDataLst>
              <p:tags r:id="rId1"/>
            </p:custDataLst>
            <p:extLst>
              <p:ext uri="{D42A27DB-BD31-4B8C-83A1-F6EECF244321}">
                <p14:modId xmlns:p14="http://schemas.microsoft.com/office/powerpoint/2010/main" val="1785955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C4EA77DB-1B46-9EB4-DC38-877B20BC92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 name="Text Placeholder 6">
            <a:extLst>
              <a:ext uri="{FF2B5EF4-FFF2-40B4-BE49-F238E27FC236}">
                <a16:creationId xmlns:a16="http://schemas.microsoft.com/office/drawing/2014/main" id="{23CAFE65-6F27-4432-5365-A37A31DFBF75}"/>
              </a:ext>
            </a:extLst>
          </p:cNvPr>
          <p:cNvSpPr>
            <a:spLocks noGrp="1"/>
          </p:cNvSpPr>
          <p:nvPr>
            <p:ph type="body" sz="quarter" idx="14"/>
          </p:nvPr>
        </p:nvSpPr>
        <p:spPr>
          <a:xfrm>
            <a:off x="388507" y="2158738"/>
            <a:ext cx="3564368" cy="317000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9" name="Text Placeholder 6">
            <a:extLst>
              <a:ext uri="{FF2B5EF4-FFF2-40B4-BE49-F238E27FC236}">
                <a16:creationId xmlns:a16="http://schemas.microsoft.com/office/drawing/2014/main" id="{BF70C077-0439-1A5A-43E0-CEF816C686C6}"/>
              </a:ext>
            </a:extLst>
          </p:cNvPr>
          <p:cNvSpPr>
            <a:spLocks noGrp="1"/>
          </p:cNvSpPr>
          <p:nvPr>
            <p:ph type="body" sz="quarter" idx="17" hasCustomPrompt="1"/>
          </p:nvPr>
        </p:nvSpPr>
        <p:spPr>
          <a:xfrm>
            <a:off x="388508" y="1066473"/>
            <a:ext cx="3564368"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7" name="Text Placeholder 6">
            <a:extLst>
              <a:ext uri="{FF2B5EF4-FFF2-40B4-BE49-F238E27FC236}">
                <a16:creationId xmlns:a16="http://schemas.microsoft.com/office/drawing/2014/main" id="{7E0F6C09-6D0E-9FA8-CE12-584AAE0CE15E}"/>
              </a:ext>
            </a:extLst>
          </p:cNvPr>
          <p:cNvSpPr>
            <a:spLocks noGrp="1"/>
          </p:cNvSpPr>
          <p:nvPr>
            <p:ph type="body" sz="quarter" idx="18"/>
          </p:nvPr>
        </p:nvSpPr>
        <p:spPr>
          <a:xfrm>
            <a:off x="4317569" y="2158738"/>
            <a:ext cx="3564368" cy="317000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8" name="Text Placeholder 6">
            <a:extLst>
              <a:ext uri="{FF2B5EF4-FFF2-40B4-BE49-F238E27FC236}">
                <a16:creationId xmlns:a16="http://schemas.microsoft.com/office/drawing/2014/main" id="{CB151166-D133-9A90-49D1-328BA3E55523}"/>
              </a:ext>
            </a:extLst>
          </p:cNvPr>
          <p:cNvSpPr>
            <a:spLocks noGrp="1"/>
          </p:cNvSpPr>
          <p:nvPr>
            <p:ph type="body" sz="quarter" idx="19" hasCustomPrompt="1"/>
          </p:nvPr>
        </p:nvSpPr>
        <p:spPr>
          <a:xfrm>
            <a:off x="4317569" y="1066473"/>
            <a:ext cx="3564368"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9" name="Text Placeholder 6">
            <a:extLst>
              <a:ext uri="{FF2B5EF4-FFF2-40B4-BE49-F238E27FC236}">
                <a16:creationId xmlns:a16="http://schemas.microsoft.com/office/drawing/2014/main" id="{8251BF8D-26B0-E8C0-AB20-A3FB3211A89C}"/>
              </a:ext>
            </a:extLst>
          </p:cNvPr>
          <p:cNvSpPr>
            <a:spLocks noGrp="1"/>
          </p:cNvSpPr>
          <p:nvPr>
            <p:ph type="body" sz="quarter" idx="20"/>
          </p:nvPr>
        </p:nvSpPr>
        <p:spPr>
          <a:xfrm>
            <a:off x="8239124" y="2158738"/>
            <a:ext cx="3564368" cy="317000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2" name="Text Placeholder 6">
            <a:extLst>
              <a:ext uri="{FF2B5EF4-FFF2-40B4-BE49-F238E27FC236}">
                <a16:creationId xmlns:a16="http://schemas.microsoft.com/office/drawing/2014/main" id="{0E900CA6-6B20-07CB-907A-06124243675D}"/>
              </a:ext>
            </a:extLst>
          </p:cNvPr>
          <p:cNvSpPr>
            <a:spLocks noGrp="1"/>
          </p:cNvSpPr>
          <p:nvPr>
            <p:ph type="body" sz="quarter" idx="21" hasCustomPrompt="1"/>
          </p:nvPr>
        </p:nvSpPr>
        <p:spPr>
          <a:xfrm>
            <a:off x="8239124" y="1066473"/>
            <a:ext cx="3564368"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Tree>
    <p:extLst>
      <p:ext uri="{BB962C8B-B14F-4D97-AF65-F5344CB8AC3E}">
        <p14:creationId xmlns:p14="http://schemas.microsoft.com/office/powerpoint/2010/main" val="11498571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eadline + four columns ">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B2D3F48-B589-4874-36A9-0C60BE33FD60}"/>
              </a:ext>
            </a:extLst>
          </p:cNvPr>
          <p:cNvGraphicFramePr>
            <a:graphicFrameLocks noChangeAspect="1"/>
          </p:cNvGraphicFramePr>
          <p:nvPr userDrawn="1">
            <p:custDataLst>
              <p:tags r:id="rId1"/>
            </p:custDataLst>
            <p:extLst>
              <p:ext uri="{D42A27DB-BD31-4B8C-83A1-F6EECF244321}">
                <p14:modId xmlns:p14="http://schemas.microsoft.com/office/powerpoint/2010/main" val="16608495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0B2D3F48-B589-4874-36A9-0C60BE33FD6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 name="Text Placeholder 6">
            <a:extLst>
              <a:ext uri="{FF2B5EF4-FFF2-40B4-BE49-F238E27FC236}">
                <a16:creationId xmlns:a16="http://schemas.microsoft.com/office/drawing/2014/main" id="{23CAFE65-6F27-4432-5365-A37A31DFBF75}"/>
              </a:ext>
            </a:extLst>
          </p:cNvPr>
          <p:cNvSpPr>
            <a:spLocks noGrp="1"/>
          </p:cNvSpPr>
          <p:nvPr>
            <p:ph type="body" sz="quarter" idx="14"/>
          </p:nvPr>
        </p:nvSpPr>
        <p:spPr>
          <a:xfrm>
            <a:off x="388508" y="2158738"/>
            <a:ext cx="2659492" cy="317000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9" name="Text Placeholder 6">
            <a:extLst>
              <a:ext uri="{FF2B5EF4-FFF2-40B4-BE49-F238E27FC236}">
                <a16:creationId xmlns:a16="http://schemas.microsoft.com/office/drawing/2014/main" id="{BF70C077-0439-1A5A-43E0-CEF816C686C6}"/>
              </a:ext>
            </a:extLst>
          </p:cNvPr>
          <p:cNvSpPr>
            <a:spLocks noGrp="1"/>
          </p:cNvSpPr>
          <p:nvPr>
            <p:ph type="body" sz="quarter" idx="17" hasCustomPrompt="1"/>
          </p:nvPr>
        </p:nvSpPr>
        <p:spPr>
          <a:xfrm>
            <a:off x="388509" y="1066473"/>
            <a:ext cx="2659492"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8" name="Text Placeholder 6">
            <a:extLst>
              <a:ext uri="{FF2B5EF4-FFF2-40B4-BE49-F238E27FC236}">
                <a16:creationId xmlns:a16="http://schemas.microsoft.com/office/drawing/2014/main" id="{1EE314FD-04C6-9D3F-879B-974E6F74AD71}"/>
              </a:ext>
            </a:extLst>
          </p:cNvPr>
          <p:cNvSpPr>
            <a:spLocks noGrp="1"/>
          </p:cNvSpPr>
          <p:nvPr>
            <p:ph type="body" sz="quarter" idx="18"/>
          </p:nvPr>
        </p:nvSpPr>
        <p:spPr>
          <a:xfrm>
            <a:off x="3309508" y="2158738"/>
            <a:ext cx="2659492" cy="317000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0" name="Text Placeholder 6">
            <a:extLst>
              <a:ext uri="{FF2B5EF4-FFF2-40B4-BE49-F238E27FC236}">
                <a16:creationId xmlns:a16="http://schemas.microsoft.com/office/drawing/2014/main" id="{5CCE97E5-FEA1-8E55-180B-990A01910ACA}"/>
              </a:ext>
            </a:extLst>
          </p:cNvPr>
          <p:cNvSpPr>
            <a:spLocks noGrp="1"/>
          </p:cNvSpPr>
          <p:nvPr>
            <p:ph type="body" sz="quarter" idx="19" hasCustomPrompt="1"/>
          </p:nvPr>
        </p:nvSpPr>
        <p:spPr>
          <a:xfrm>
            <a:off x="3309509" y="1066473"/>
            <a:ext cx="2659492"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21" name="Text Placeholder 6">
            <a:extLst>
              <a:ext uri="{FF2B5EF4-FFF2-40B4-BE49-F238E27FC236}">
                <a16:creationId xmlns:a16="http://schemas.microsoft.com/office/drawing/2014/main" id="{0297285F-8DD3-156C-B3E3-E8448E95D815}"/>
              </a:ext>
            </a:extLst>
          </p:cNvPr>
          <p:cNvSpPr>
            <a:spLocks noGrp="1"/>
          </p:cNvSpPr>
          <p:nvPr>
            <p:ph type="body" sz="quarter" idx="20"/>
          </p:nvPr>
        </p:nvSpPr>
        <p:spPr>
          <a:xfrm>
            <a:off x="6230508" y="2158738"/>
            <a:ext cx="2659492" cy="317000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2" name="Text Placeholder 6">
            <a:extLst>
              <a:ext uri="{FF2B5EF4-FFF2-40B4-BE49-F238E27FC236}">
                <a16:creationId xmlns:a16="http://schemas.microsoft.com/office/drawing/2014/main" id="{2E3E9103-B077-29C4-D794-00E3EEC0F9EB}"/>
              </a:ext>
            </a:extLst>
          </p:cNvPr>
          <p:cNvSpPr>
            <a:spLocks noGrp="1"/>
          </p:cNvSpPr>
          <p:nvPr>
            <p:ph type="body" sz="quarter" idx="21" hasCustomPrompt="1"/>
          </p:nvPr>
        </p:nvSpPr>
        <p:spPr>
          <a:xfrm>
            <a:off x="6230509" y="1066473"/>
            <a:ext cx="2659492"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23" name="Text Placeholder 6">
            <a:extLst>
              <a:ext uri="{FF2B5EF4-FFF2-40B4-BE49-F238E27FC236}">
                <a16:creationId xmlns:a16="http://schemas.microsoft.com/office/drawing/2014/main" id="{671B21D6-B300-459A-E3EA-56A604246B8B}"/>
              </a:ext>
            </a:extLst>
          </p:cNvPr>
          <p:cNvSpPr>
            <a:spLocks noGrp="1"/>
          </p:cNvSpPr>
          <p:nvPr>
            <p:ph type="body" sz="quarter" idx="22"/>
          </p:nvPr>
        </p:nvSpPr>
        <p:spPr>
          <a:xfrm>
            <a:off x="9151507" y="2158738"/>
            <a:ext cx="2659492" cy="317000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4" name="Text Placeholder 6">
            <a:extLst>
              <a:ext uri="{FF2B5EF4-FFF2-40B4-BE49-F238E27FC236}">
                <a16:creationId xmlns:a16="http://schemas.microsoft.com/office/drawing/2014/main" id="{DD2A79B6-E5DE-C5EA-5F4A-0FB8859EA1E8}"/>
              </a:ext>
            </a:extLst>
          </p:cNvPr>
          <p:cNvSpPr>
            <a:spLocks noGrp="1"/>
          </p:cNvSpPr>
          <p:nvPr>
            <p:ph type="body" sz="quarter" idx="23" hasCustomPrompt="1"/>
          </p:nvPr>
        </p:nvSpPr>
        <p:spPr>
          <a:xfrm>
            <a:off x="9151508" y="1066473"/>
            <a:ext cx="2659492"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Tree>
    <p:extLst>
      <p:ext uri="{BB962C8B-B14F-4D97-AF65-F5344CB8AC3E}">
        <p14:creationId xmlns:p14="http://schemas.microsoft.com/office/powerpoint/2010/main" val="25114696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Items">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98F24F5-1B10-5D03-D429-6D78E28DC8A5}"/>
              </a:ext>
            </a:extLst>
          </p:cNvPr>
          <p:cNvGraphicFramePr>
            <a:graphicFrameLocks noChangeAspect="1"/>
          </p:cNvGraphicFramePr>
          <p:nvPr userDrawn="1">
            <p:custDataLst>
              <p:tags r:id="rId1"/>
            </p:custDataLst>
            <p:extLst>
              <p:ext uri="{D42A27DB-BD31-4B8C-83A1-F6EECF244321}">
                <p14:modId xmlns:p14="http://schemas.microsoft.com/office/powerpoint/2010/main" val="2218686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398F24F5-1B10-5D03-D429-6D78E28DC8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F365430-FEDE-C4D4-D85E-B864E614176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6FF2F0A7-5D67-5B0C-20D9-B9B338617998}"/>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1AC27E6B-1A4F-1706-D8BA-DF3330F028E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7" name="Text Placeholder 6">
            <a:extLst>
              <a:ext uri="{FF2B5EF4-FFF2-40B4-BE49-F238E27FC236}">
                <a16:creationId xmlns:a16="http://schemas.microsoft.com/office/drawing/2014/main" id="{FFD40F35-59BB-5D0D-1B91-147148F997BA}"/>
              </a:ext>
            </a:extLst>
          </p:cNvPr>
          <p:cNvSpPr>
            <a:spLocks noGrp="1"/>
          </p:cNvSpPr>
          <p:nvPr>
            <p:ph type="body" sz="quarter" idx="14"/>
          </p:nvPr>
        </p:nvSpPr>
        <p:spPr>
          <a:xfrm>
            <a:off x="388507" y="1682488"/>
            <a:ext cx="553212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8" name="Text Placeholder 6">
            <a:extLst>
              <a:ext uri="{FF2B5EF4-FFF2-40B4-BE49-F238E27FC236}">
                <a16:creationId xmlns:a16="http://schemas.microsoft.com/office/drawing/2014/main" id="{1B92E619-E31A-74DC-BBAF-797BFED90114}"/>
              </a:ext>
            </a:extLst>
          </p:cNvPr>
          <p:cNvSpPr>
            <a:spLocks noGrp="1"/>
          </p:cNvSpPr>
          <p:nvPr>
            <p:ph type="body" sz="quarter" idx="15"/>
          </p:nvPr>
        </p:nvSpPr>
        <p:spPr>
          <a:xfrm>
            <a:off x="6278880" y="1682488"/>
            <a:ext cx="553212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9" name="Text Placeholder 6">
            <a:extLst>
              <a:ext uri="{FF2B5EF4-FFF2-40B4-BE49-F238E27FC236}">
                <a16:creationId xmlns:a16="http://schemas.microsoft.com/office/drawing/2014/main" id="{B8146409-69B3-10A1-3563-7B552E85F961}"/>
              </a:ext>
            </a:extLst>
          </p:cNvPr>
          <p:cNvSpPr>
            <a:spLocks noGrp="1"/>
          </p:cNvSpPr>
          <p:nvPr>
            <p:ph type="body" sz="quarter" idx="17" hasCustomPrompt="1"/>
          </p:nvPr>
        </p:nvSpPr>
        <p:spPr>
          <a:xfrm>
            <a:off x="388508" y="1066473"/>
            <a:ext cx="5532120" cy="533727"/>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0" name="Text Placeholder 6">
            <a:extLst>
              <a:ext uri="{FF2B5EF4-FFF2-40B4-BE49-F238E27FC236}">
                <a16:creationId xmlns:a16="http://schemas.microsoft.com/office/drawing/2014/main" id="{BB50BFC4-7A2B-6EE3-5251-DDEE97D941A9}"/>
              </a:ext>
            </a:extLst>
          </p:cNvPr>
          <p:cNvSpPr>
            <a:spLocks noGrp="1"/>
          </p:cNvSpPr>
          <p:nvPr>
            <p:ph type="body" sz="quarter" idx="18" hasCustomPrompt="1"/>
          </p:nvPr>
        </p:nvSpPr>
        <p:spPr>
          <a:xfrm>
            <a:off x="6278880" y="1066473"/>
            <a:ext cx="5532120" cy="533727"/>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19" name="Text Placeholder 6">
            <a:extLst>
              <a:ext uri="{FF2B5EF4-FFF2-40B4-BE49-F238E27FC236}">
                <a16:creationId xmlns:a16="http://schemas.microsoft.com/office/drawing/2014/main" id="{E5FF50CB-5B81-0A9B-8C08-5446253F7A05}"/>
              </a:ext>
            </a:extLst>
          </p:cNvPr>
          <p:cNvSpPr>
            <a:spLocks noGrp="1"/>
          </p:cNvSpPr>
          <p:nvPr>
            <p:ph type="body" sz="quarter" idx="19"/>
          </p:nvPr>
        </p:nvSpPr>
        <p:spPr>
          <a:xfrm>
            <a:off x="383275" y="4120418"/>
            <a:ext cx="553212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0" name="Text Placeholder 6">
            <a:extLst>
              <a:ext uri="{FF2B5EF4-FFF2-40B4-BE49-F238E27FC236}">
                <a16:creationId xmlns:a16="http://schemas.microsoft.com/office/drawing/2014/main" id="{74C49004-5125-3741-8E01-E347C4400FAD}"/>
              </a:ext>
            </a:extLst>
          </p:cNvPr>
          <p:cNvSpPr>
            <a:spLocks noGrp="1"/>
          </p:cNvSpPr>
          <p:nvPr>
            <p:ph type="body" sz="quarter" idx="20"/>
          </p:nvPr>
        </p:nvSpPr>
        <p:spPr>
          <a:xfrm>
            <a:off x="6273648" y="4120418"/>
            <a:ext cx="553212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1" name="Text Placeholder 6">
            <a:extLst>
              <a:ext uri="{FF2B5EF4-FFF2-40B4-BE49-F238E27FC236}">
                <a16:creationId xmlns:a16="http://schemas.microsoft.com/office/drawing/2014/main" id="{162B5946-68A5-3017-607A-D020AF95CC51}"/>
              </a:ext>
            </a:extLst>
          </p:cNvPr>
          <p:cNvSpPr>
            <a:spLocks noGrp="1"/>
          </p:cNvSpPr>
          <p:nvPr>
            <p:ph type="body" sz="quarter" idx="21" hasCustomPrompt="1"/>
          </p:nvPr>
        </p:nvSpPr>
        <p:spPr>
          <a:xfrm>
            <a:off x="383276" y="3504403"/>
            <a:ext cx="5532120" cy="533727"/>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22" name="Text Placeholder 6">
            <a:extLst>
              <a:ext uri="{FF2B5EF4-FFF2-40B4-BE49-F238E27FC236}">
                <a16:creationId xmlns:a16="http://schemas.microsoft.com/office/drawing/2014/main" id="{C8B5900B-2C0C-EAC4-F42F-7286A00C4A9A}"/>
              </a:ext>
            </a:extLst>
          </p:cNvPr>
          <p:cNvSpPr>
            <a:spLocks noGrp="1"/>
          </p:cNvSpPr>
          <p:nvPr>
            <p:ph type="body" sz="quarter" idx="22" hasCustomPrompt="1"/>
          </p:nvPr>
        </p:nvSpPr>
        <p:spPr>
          <a:xfrm>
            <a:off x="6273648" y="3504403"/>
            <a:ext cx="5532120" cy="533727"/>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Tree>
    <p:extLst>
      <p:ext uri="{BB962C8B-B14F-4D97-AF65-F5344CB8AC3E}">
        <p14:creationId xmlns:p14="http://schemas.microsoft.com/office/powerpoint/2010/main" val="2255929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column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BC4739C-5F2C-D6F0-E29A-F412A26D5AD2}"/>
              </a:ext>
            </a:extLst>
          </p:cNvPr>
          <p:cNvGraphicFramePr>
            <a:graphicFrameLocks noChangeAspect="1"/>
          </p:cNvGraphicFramePr>
          <p:nvPr userDrawn="1">
            <p:custDataLst>
              <p:tags r:id="rId1"/>
            </p:custDataLst>
            <p:extLst>
              <p:ext uri="{D42A27DB-BD31-4B8C-83A1-F6EECF244321}">
                <p14:modId xmlns:p14="http://schemas.microsoft.com/office/powerpoint/2010/main" val="3322119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4BC4739C-5F2C-D6F0-E29A-F412A26D5AD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 name="Text Placeholder 6">
            <a:extLst>
              <a:ext uri="{FF2B5EF4-FFF2-40B4-BE49-F238E27FC236}">
                <a16:creationId xmlns:a16="http://schemas.microsoft.com/office/drawing/2014/main" id="{23CAFE65-6F27-4432-5365-A37A31DFBF75}"/>
              </a:ext>
            </a:extLst>
          </p:cNvPr>
          <p:cNvSpPr>
            <a:spLocks noGrp="1"/>
          </p:cNvSpPr>
          <p:nvPr>
            <p:ph type="body" sz="quarter" idx="14"/>
          </p:nvPr>
        </p:nvSpPr>
        <p:spPr>
          <a:xfrm>
            <a:off x="388508" y="2158738"/>
            <a:ext cx="2154667" cy="3222559"/>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9" name="Text Placeholder 6">
            <a:extLst>
              <a:ext uri="{FF2B5EF4-FFF2-40B4-BE49-F238E27FC236}">
                <a16:creationId xmlns:a16="http://schemas.microsoft.com/office/drawing/2014/main" id="{BF70C077-0439-1A5A-43E0-CEF816C686C6}"/>
              </a:ext>
            </a:extLst>
          </p:cNvPr>
          <p:cNvSpPr>
            <a:spLocks noGrp="1"/>
          </p:cNvSpPr>
          <p:nvPr>
            <p:ph type="body" sz="quarter" idx="17" hasCustomPrompt="1"/>
          </p:nvPr>
        </p:nvSpPr>
        <p:spPr>
          <a:xfrm>
            <a:off x="388509" y="1066473"/>
            <a:ext cx="2154667"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2" name="Text Placeholder 6">
            <a:extLst>
              <a:ext uri="{FF2B5EF4-FFF2-40B4-BE49-F238E27FC236}">
                <a16:creationId xmlns:a16="http://schemas.microsoft.com/office/drawing/2014/main" id="{FBFA485E-A9BD-D1E8-EA68-E82CE1F3CDCF}"/>
              </a:ext>
            </a:extLst>
          </p:cNvPr>
          <p:cNvSpPr>
            <a:spLocks noGrp="1"/>
          </p:cNvSpPr>
          <p:nvPr>
            <p:ph type="body" sz="quarter" idx="18"/>
          </p:nvPr>
        </p:nvSpPr>
        <p:spPr>
          <a:xfrm>
            <a:off x="2705464" y="2158738"/>
            <a:ext cx="2154667" cy="3222559"/>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3" name="Text Placeholder 6">
            <a:extLst>
              <a:ext uri="{FF2B5EF4-FFF2-40B4-BE49-F238E27FC236}">
                <a16:creationId xmlns:a16="http://schemas.microsoft.com/office/drawing/2014/main" id="{E1E7A818-D9F8-35F1-345E-4513FC6546C1}"/>
              </a:ext>
            </a:extLst>
          </p:cNvPr>
          <p:cNvSpPr>
            <a:spLocks noGrp="1"/>
          </p:cNvSpPr>
          <p:nvPr>
            <p:ph type="body" sz="quarter" idx="19" hasCustomPrompt="1"/>
          </p:nvPr>
        </p:nvSpPr>
        <p:spPr>
          <a:xfrm>
            <a:off x="2705465" y="1066473"/>
            <a:ext cx="2154667"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4" name="Text Placeholder 6">
            <a:extLst>
              <a:ext uri="{FF2B5EF4-FFF2-40B4-BE49-F238E27FC236}">
                <a16:creationId xmlns:a16="http://schemas.microsoft.com/office/drawing/2014/main" id="{01380767-73FE-D0A1-444D-E996BBD96260}"/>
              </a:ext>
            </a:extLst>
          </p:cNvPr>
          <p:cNvSpPr>
            <a:spLocks noGrp="1"/>
          </p:cNvSpPr>
          <p:nvPr>
            <p:ph type="body" sz="quarter" idx="20"/>
          </p:nvPr>
        </p:nvSpPr>
        <p:spPr>
          <a:xfrm>
            <a:off x="5022420" y="2158738"/>
            <a:ext cx="2154667" cy="3222559"/>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5" name="Text Placeholder 6">
            <a:extLst>
              <a:ext uri="{FF2B5EF4-FFF2-40B4-BE49-F238E27FC236}">
                <a16:creationId xmlns:a16="http://schemas.microsoft.com/office/drawing/2014/main" id="{5B2A4B9D-28BD-8125-5CD2-D147109A8210}"/>
              </a:ext>
            </a:extLst>
          </p:cNvPr>
          <p:cNvSpPr>
            <a:spLocks noGrp="1"/>
          </p:cNvSpPr>
          <p:nvPr>
            <p:ph type="body" sz="quarter" idx="21" hasCustomPrompt="1"/>
          </p:nvPr>
        </p:nvSpPr>
        <p:spPr>
          <a:xfrm>
            <a:off x="5022421" y="1066473"/>
            <a:ext cx="2154667"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6" name="Text Placeholder 6">
            <a:extLst>
              <a:ext uri="{FF2B5EF4-FFF2-40B4-BE49-F238E27FC236}">
                <a16:creationId xmlns:a16="http://schemas.microsoft.com/office/drawing/2014/main" id="{62603344-8118-B298-F483-2058BF952F08}"/>
              </a:ext>
            </a:extLst>
          </p:cNvPr>
          <p:cNvSpPr>
            <a:spLocks noGrp="1"/>
          </p:cNvSpPr>
          <p:nvPr>
            <p:ph type="body" sz="quarter" idx="22"/>
          </p:nvPr>
        </p:nvSpPr>
        <p:spPr>
          <a:xfrm>
            <a:off x="7339376" y="2158738"/>
            <a:ext cx="2154667" cy="3222559"/>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7" name="Text Placeholder 6">
            <a:extLst>
              <a:ext uri="{FF2B5EF4-FFF2-40B4-BE49-F238E27FC236}">
                <a16:creationId xmlns:a16="http://schemas.microsoft.com/office/drawing/2014/main" id="{32B4A735-4715-8E9C-9326-B9F40FEF2970}"/>
              </a:ext>
            </a:extLst>
          </p:cNvPr>
          <p:cNvSpPr>
            <a:spLocks noGrp="1"/>
          </p:cNvSpPr>
          <p:nvPr>
            <p:ph type="body" sz="quarter" idx="23" hasCustomPrompt="1"/>
          </p:nvPr>
        </p:nvSpPr>
        <p:spPr>
          <a:xfrm>
            <a:off x="7339377" y="1066473"/>
            <a:ext cx="2154667"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25" name="Text Placeholder 6">
            <a:extLst>
              <a:ext uri="{FF2B5EF4-FFF2-40B4-BE49-F238E27FC236}">
                <a16:creationId xmlns:a16="http://schemas.microsoft.com/office/drawing/2014/main" id="{F831A390-B146-22A8-0D54-AA968A1D55C9}"/>
              </a:ext>
            </a:extLst>
          </p:cNvPr>
          <p:cNvSpPr>
            <a:spLocks noGrp="1"/>
          </p:cNvSpPr>
          <p:nvPr>
            <p:ph type="body" sz="quarter" idx="24"/>
          </p:nvPr>
        </p:nvSpPr>
        <p:spPr>
          <a:xfrm>
            <a:off x="9656332" y="2158738"/>
            <a:ext cx="2154667" cy="3222559"/>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6" name="Text Placeholder 6">
            <a:extLst>
              <a:ext uri="{FF2B5EF4-FFF2-40B4-BE49-F238E27FC236}">
                <a16:creationId xmlns:a16="http://schemas.microsoft.com/office/drawing/2014/main" id="{590D247B-E88D-DE7A-01B9-31A8D687631C}"/>
              </a:ext>
            </a:extLst>
          </p:cNvPr>
          <p:cNvSpPr>
            <a:spLocks noGrp="1"/>
          </p:cNvSpPr>
          <p:nvPr>
            <p:ph type="body" sz="quarter" idx="25" hasCustomPrompt="1"/>
          </p:nvPr>
        </p:nvSpPr>
        <p:spPr>
          <a:xfrm>
            <a:off x="9656333" y="1066473"/>
            <a:ext cx="2154667"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Tree>
    <p:extLst>
      <p:ext uri="{BB962C8B-B14F-4D97-AF65-F5344CB8AC3E}">
        <p14:creationId xmlns:p14="http://schemas.microsoft.com/office/powerpoint/2010/main" val="91350460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eadline + three columns/2row">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64A865FB-71C3-4F39-32DF-33DA2D4664EE}"/>
              </a:ext>
            </a:extLst>
          </p:cNvPr>
          <p:cNvGraphicFramePr>
            <a:graphicFrameLocks noChangeAspect="1"/>
          </p:cNvGraphicFramePr>
          <p:nvPr userDrawn="1">
            <p:custDataLst>
              <p:tags r:id="rId1"/>
            </p:custDataLst>
            <p:extLst>
              <p:ext uri="{D42A27DB-BD31-4B8C-83A1-F6EECF244321}">
                <p14:modId xmlns:p14="http://schemas.microsoft.com/office/powerpoint/2010/main" val="3742156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think-cell data - do not delete" hidden="1">
                        <a:extLst>
                          <a:ext uri="{FF2B5EF4-FFF2-40B4-BE49-F238E27FC236}">
                            <a16:creationId xmlns:a16="http://schemas.microsoft.com/office/drawing/2014/main" id="{64A865FB-71C3-4F39-32DF-33DA2D4664E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9" name="Text Placeholder 6">
            <a:extLst>
              <a:ext uri="{FF2B5EF4-FFF2-40B4-BE49-F238E27FC236}">
                <a16:creationId xmlns:a16="http://schemas.microsoft.com/office/drawing/2014/main" id="{BF70C077-0439-1A5A-43E0-CEF816C686C6}"/>
              </a:ext>
            </a:extLst>
          </p:cNvPr>
          <p:cNvSpPr>
            <a:spLocks noGrp="1"/>
          </p:cNvSpPr>
          <p:nvPr>
            <p:ph type="body" sz="quarter" idx="17" hasCustomPrompt="1"/>
          </p:nvPr>
        </p:nvSpPr>
        <p:spPr>
          <a:xfrm>
            <a:off x="388508" y="1066473"/>
            <a:ext cx="3566160" cy="530352"/>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8" name="Text Placeholder 6">
            <a:extLst>
              <a:ext uri="{FF2B5EF4-FFF2-40B4-BE49-F238E27FC236}">
                <a16:creationId xmlns:a16="http://schemas.microsoft.com/office/drawing/2014/main" id="{CB151166-D133-9A90-49D1-328BA3E55523}"/>
              </a:ext>
            </a:extLst>
          </p:cNvPr>
          <p:cNvSpPr>
            <a:spLocks noGrp="1"/>
          </p:cNvSpPr>
          <p:nvPr>
            <p:ph type="body" sz="quarter" idx="19" hasCustomPrompt="1"/>
          </p:nvPr>
        </p:nvSpPr>
        <p:spPr>
          <a:xfrm>
            <a:off x="4317569" y="1066473"/>
            <a:ext cx="3564368" cy="530352"/>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2" name="Text Placeholder 6">
            <a:extLst>
              <a:ext uri="{FF2B5EF4-FFF2-40B4-BE49-F238E27FC236}">
                <a16:creationId xmlns:a16="http://schemas.microsoft.com/office/drawing/2014/main" id="{0E900CA6-6B20-07CB-907A-06124243675D}"/>
              </a:ext>
            </a:extLst>
          </p:cNvPr>
          <p:cNvSpPr>
            <a:spLocks noGrp="1"/>
          </p:cNvSpPr>
          <p:nvPr>
            <p:ph type="body" sz="quarter" idx="21" hasCustomPrompt="1"/>
          </p:nvPr>
        </p:nvSpPr>
        <p:spPr>
          <a:xfrm>
            <a:off x="8239124" y="1066473"/>
            <a:ext cx="3564368" cy="530352"/>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5" name="Text Placeholder 6">
            <a:extLst>
              <a:ext uri="{FF2B5EF4-FFF2-40B4-BE49-F238E27FC236}">
                <a16:creationId xmlns:a16="http://schemas.microsoft.com/office/drawing/2014/main" id="{E613047E-D8ED-2373-9B2A-5445E596C8F4}"/>
              </a:ext>
            </a:extLst>
          </p:cNvPr>
          <p:cNvSpPr>
            <a:spLocks noGrp="1"/>
          </p:cNvSpPr>
          <p:nvPr>
            <p:ph type="body" sz="quarter" idx="14"/>
          </p:nvPr>
        </p:nvSpPr>
        <p:spPr>
          <a:xfrm>
            <a:off x="388507" y="1682488"/>
            <a:ext cx="356616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Text Placeholder 6">
            <a:extLst>
              <a:ext uri="{FF2B5EF4-FFF2-40B4-BE49-F238E27FC236}">
                <a16:creationId xmlns:a16="http://schemas.microsoft.com/office/drawing/2014/main" id="{7F6917DF-51E0-4C68-C119-9267A0434C11}"/>
              </a:ext>
            </a:extLst>
          </p:cNvPr>
          <p:cNvSpPr>
            <a:spLocks noGrp="1"/>
          </p:cNvSpPr>
          <p:nvPr>
            <p:ph type="body" sz="quarter" idx="15"/>
          </p:nvPr>
        </p:nvSpPr>
        <p:spPr>
          <a:xfrm>
            <a:off x="4317569" y="1682488"/>
            <a:ext cx="356616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1" name="Text Placeholder 6">
            <a:extLst>
              <a:ext uri="{FF2B5EF4-FFF2-40B4-BE49-F238E27FC236}">
                <a16:creationId xmlns:a16="http://schemas.microsoft.com/office/drawing/2014/main" id="{CA2C1E37-3C8E-3DAA-D597-9D8CACC76CD1}"/>
              </a:ext>
            </a:extLst>
          </p:cNvPr>
          <p:cNvSpPr>
            <a:spLocks noGrp="1"/>
          </p:cNvSpPr>
          <p:nvPr>
            <p:ph type="body" sz="quarter" idx="22"/>
          </p:nvPr>
        </p:nvSpPr>
        <p:spPr>
          <a:xfrm>
            <a:off x="8237332" y="1682488"/>
            <a:ext cx="356616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5" name="Text Placeholder 6">
            <a:extLst>
              <a:ext uri="{FF2B5EF4-FFF2-40B4-BE49-F238E27FC236}">
                <a16:creationId xmlns:a16="http://schemas.microsoft.com/office/drawing/2014/main" id="{B45C2E06-E719-A8FC-DB3C-2066AA3CBAF9}"/>
              </a:ext>
            </a:extLst>
          </p:cNvPr>
          <p:cNvSpPr>
            <a:spLocks noGrp="1"/>
          </p:cNvSpPr>
          <p:nvPr>
            <p:ph type="body" sz="quarter" idx="25" hasCustomPrompt="1"/>
          </p:nvPr>
        </p:nvSpPr>
        <p:spPr>
          <a:xfrm>
            <a:off x="384755" y="3507778"/>
            <a:ext cx="3566160" cy="530352"/>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6" name="Text Placeholder 6">
            <a:extLst>
              <a:ext uri="{FF2B5EF4-FFF2-40B4-BE49-F238E27FC236}">
                <a16:creationId xmlns:a16="http://schemas.microsoft.com/office/drawing/2014/main" id="{DC317E06-28FC-287E-7528-1C92CD2332EB}"/>
              </a:ext>
            </a:extLst>
          </p:cNvPr>
          <p:cNvSpPr>
            <a:spLocks noGrp="1"/>
          </p:cNvSpPr>
          <p:nvPr>
            <p:ph type="body" sz="quarter" idx="26" hasCustomPrompt="1"/>
          </p:nvPr>
        </p:nvSpPr>
        <p:spPr>
          <a:xfrm>
            <a:off x="4313816" y="3507778"/>
            <a:ext cx="3564368" cy="530352"/>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7" name="Text Placeholder 6">
            <a:extLst>
              <a:ext uri="{FF2B5EF4-FFF2-40B4-BE49-F238E27FC236}">
                <a16:creationId xmlns:a16="http://schemas.microsoft.com/office/drawing/2014/main" id="{26A20E83-323F-C987-9333-F61BDD80940F}"/>
              </a:ext>
            </a:extLst>
          </p:cNvPr>
          <p:cNvSpPr>
            <a:spLocks noGrp="1"/>
          </p:cNvSpPr>
          <p:nvPr>
            <p:ph type="body" sz="quarter" idx="27" hasCustomPrompt="1"/>
          </p:nvPr>
        </p:nvSpPr>
        <p:spPr>
          <a:xfrm>
            <a:off x="8235371" y="3507778"/>
            <a:ext cx="3564368" cy="530352"/>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8" name="Text Placeholder 6">
            <a:extLst>
              <a:ext uri="{FF2B5EF4-FFF2-40B4-BE49-F238E27FC236}">
                <a16:creationId xmlns:a16="http://schemas.microsoft.com/office/drawing/2014/main" id="{B709728F-7068-2C4F-C5E0-B8B46730B3EC}"/>
              </a:ext>
            </a:extLst>
          </p:cNvPr>
          <p:cNvSpPr>
            <a:spLocks noGrp="1"/>
          </p:cNvSpPr>
          <p:nvPr>
            <p:ph type="body" sz="quarter" idx="28"/>
          </p:nvPr>
        </p:nvSpPr>
        <p:spPr>
          <a:xfrm>
            <a:off x="396015" y="4120418"/>
            <a:ext cx="356616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0" name="Text Placeholder 6">
            <a:extLst>
              <a:ext uri="{FF2B5EF4-FFF2-40B4-BE49-F238E27FC236}">
                <a16:creationId xmlns:a16="http://schemas.microsoft.com/office/drawing/2014/main" id="{53720AD7-3451-943A-8EF1-78F59CF00295}"/>
              </a:ext>
            </a:extLst>
          </p:cNvPr>
          <p:cNvSpPr>
            <a:spLocks noGrp="1"/>
          </p:cNvSpPr>
          <p:nvPr>
            <p:ph type="body" sz="quarter" idx="29"/>
          </p:nvPr>
        </p:nvSpPr>
        <p:spPr>
          <a:xfrm>
            <a:off x="4325077" y="4120418"/>
            <a:ext cx="356616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21" name="Text Placeholder 6">
            <a:extLst>
              <a:ext uri="{FF2B5EF4-FFF2-40B4-BE49-F238E27FC236}">
                <a16:creationId xmlns:a16="http://schemas.microsoft.com/office/drawing/2014/main" id="{26E01EFB-5E37-64ED-62E2-A82F06DF1095}"/>
              </a:ext>
            </a:extLst>
          </p:cNvPr>
          <p:cNvSpPr>
            <a:spLocks noGrp="1"/>
          </p:cNvSpPr>
          <p:nvPr>
            <p:ph type="body" sz="quarter" idx="30"/>
          </p:nvPr>
        </p:nvSpPr>
        <p:spPr>
          <a:xfrm>
            <a:off x="8244840" y="4120418"/>
            <a:ext cx="3566160" cy="1575062"/>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Tree>
    <p:extLst>
      <p:ext uri="{BB962C8B-B14F-4D97-AF65-F5344CB8AC3E}">
        <p14:creationId xmlns:p14="http://schemas.microsoft.com/office/powerpoint/2010/main" val="41410289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Headline + two columns ">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493643A-4A31-599B-8635-0F08C9966AA5}"/>
              </a:ext>
            </a:extLst>
          </p:cNvPr>
          <p:cNvGraphicFramePr>
            <a:graphicFrameLocks noChangeAspect="1"/>
          </p:cNvGraphicFramePr>
          <p:nvPr userDrawn="1">
            <p:custDataLst>
              <p:tags r:id="rId1"/>
            </p:custDataLst>
            <p:extLst>
              <p:ext uri="{D42A27DB-BD31-4B8C-83A1-F6EECF244321}">
                <p14:modId xmlns:p14="http://schemas.microsoft.com/office/powerpoint/2010/main" val="41730976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1493643A-4A31-599B-8635-0F08C9966A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icture Placeholder 5">
            <a:extLst>
              <a:ext uri="{FF2B5EF4-FFF2-40B4-BE49-F238E27FC236}">
                <a16:creationId xmlns:a16="http://schemas.microsoft.com/office/drawing/2014/main" id="{C15412D2-3C37-BACE-00EF-A792A6A9011A}"/>
              </a:ext>
            </a:extLst>
          </p:cNvPr>
          <p:cNvSpPr>
            <a:spLocks noGrp="1"/>
          </p:cNvSpPr>
          <p:nvPr>
            <p:ph type="pic" sz="quarter" idx="21"/>
          </p:nvPr>
        </p:nvSpPr>
        <p:spPr>
          <a:xfrm>
            <a:off x="6427960" y="0"/>
            <a:ext cx="5764040" cy="6858000"/>
          </a:xfrm>
          <a:solidFill>
            <a:schemeClr val="bg1">
              <a:lumMod val="95000"/>
            </a:schemeClr>
          </a:solidFill>
        </p:spPr>
        <p:txBody>
          <a:body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553010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a:xfrm>
            <a:off x="390524" y="5809556"/>
            <a:ext cx="5530103"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 name="Text Placeholder 6">
            <a:extLst>
              <a:ext uri="{FF2B5EF4-FFF2-40B4-BE49-F238E27FC236}">
                <a16:creationId xmlns:a16="http://schemas.microsoft.com/office/drawing/2014/main" id="{23CAFE65-6F27-4432-5365-A37A31DFBF75}"/>
              </a:ext>
            </a:extLst>
          </p:cNvPr>
          <p:cNvSpPr>
            <a:spLocks noGrp="1"/>
          </p:cNvSpPr>
          <p:nvPr>
            <p:ph type="body" sz="quarter" idx="14"/>
          </p:nvPr>
        </p:nvSpPr>
        <p:spPr>
          <a:xfrm>
            <a:off x="388507" y="2444436"/>
            <a:ext cx="5532120" cy="3256847"/>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9" name="Text Placeholder 6">
            <a:extLst>
              <a:ext uri="{FF2B5EF4-FFF2-40B4-BE49-F238E27FC236}">
                <a16:creationId xmlns:a16="http://schemas.microsoft.com/office/drawing/2014/main" id="{BF70C077-0439-1A5A-43E0-CEF816C686C6}"/>
              </a:ext>
            </a:extLst>
          </p:cNvPr>
          <p:cNvSpPr>
            <a:spLocks noGrp="1"/>
          </p:cNvSpPr>
          <p:nvPr>
            <p:ph type="body" sz="quarter" idx="17" hasCustomPrompt="1"/>
          </p:nvPr>
        </p:nvSpPr>
        <p:spPr>
          <a:xfrm>
            <a:off x="388508" y="1066473"/>
            <a:ext cx="5532120" cy="1187840"/>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Tree>
    <p:extLst>
      <p:ext uri="{BB962C8B-B14F-4D97-AF65-F5344CB8AC3E}">
        <p14:creationId xmlns:p14="http://schemas.microsoft.com/office/powerpoint/2010/main" val="34973655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Headline + two columns ">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D353564-57E4-29D9-A0C2-94BD9CA7CB05}"/>
              </a:ext>
            </a:extLst>
          </p:cNvPr>
          <p:cNvGraphicFramePr>
            <a:graphicFrameLocks noChangeAspect="1"/>
          </p:cNvGraphicFramePr>
          <p:nvPr userDrawn="1">
            <p:custDataLst>
              <p:tags r:id="rId1"/>
            </p:custDataLst>
            <p:extLst>
              <p:ext uri="{D42A27DB-BD31-4B8C-83A1-F6EECF244321}">
                <p14:modId xmlns:p14="http://schemas.microsoft.com/office/powerpoint/2010/main" val="33480947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ED353564-57E4-29D9-A0C2-94BD9CA7CB0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8" name="Picture Placeholder 5">
            <a:extLst>
              <a:ext uri="{FF2B5EF4-FFF2-40B4-BE49-F238E27FC236}">
                <a16:creationId xmlns:a16="http://schemas.microsoft.com/office/drawing/2014/main" id="{F0AEA184-07FF-F0B5-06C9-BF381C5B95D3}"/>
              </a:ext>
            </a:extLst>
          </p:cNvPr>
          <p:cNvSpPr>
            <a:spLocks noGrp="1"/>
          </p:cNvSpPr>
          <p:nvPr>
            <p:ph type="pic" sz="quarter" idx="20"/>
          </p:nvPr>
        </p:nvSpPr>
        <p:spPr>
          <a:xfrm>
            <a:off x="6278880" y="1028827"/>
            <a:ext cx="5532120" cy="1788192"/>
          </a:xfrm>
          <a:solidFill>
            <a:schemeClr val="bg1">
              <a:lumMod val="95000"/>
            </a:schemeClr>
          </a:solidFill>
        </p:spPr>
        <p:txBody>
          <a:bodyPr/>
          <a:lstStyle/>
          <a:p>
            <a:endParaRPr lang="en-US">
              <a:latin typeface="Arial" panose="020B0604020202020204" pitchFamily="34" charset="0"/>
            </a:endParaRPr>
          </a:p>
        </p:txBody>
      </p:sp>
      <p:sp>
        <p:nvSpPr>
          <p:cNvPr id="9" name="Picture Placeholder 5">
            <a:extLst>
              <a:ext uri="{FF2B5EF4-FFF2-40B4-BE49-F238E27FC236}">
                <a16:creationId xmlns:a16="http://schemas.microsoft.com/office/drawing/2014/main" id="{E4E15D60-14CC-0C81-8265-6DC3D72F7D58}"/>
              </a:ext>
            </a:extLst>
          </p:cNvPr>
          <p:cNvSpPr>
            <a:spLocks noGrp="1"/>
          </p:cNvSpPr>
          <p:nvPr>
            <p:ph type="pic" sz="quarter" idx="21"/>
          </p:nvPr>
        </p:nvSpPr>
        <p:spPr>
          <a:xfrm>
            <a:off x="388508" y="1028827"/>
            <a:ext cx="5532120" cy="1788192"/>
          </a:xfrm>
          <a:solidFill>
            <a:schemeClr val="bg1">
              <a:lumMod val="95000"/>
            </a:schemeClr>
          </a:solidFill>
        </p:spPr>
        <p:txBody>
          <a:bodyPr/>
          <a:lstStyle/>
          <a:p>
            <a:endParaRPr lang="en-US">
              <a:latin typeface="Arial" panose="020B0604020202020204" pitchFamily="34" charset="0"/>
            </a:endParaRPr>
          </a:p>
        </p:txBody>
      </p:sp>
      <p:sp>
        <p:nvSpPr>
          <p:cNvPr id="13" name="Text Placeholder 6">
            <a:extLst>
              <a:ext uri="{FF2B5EF4-FFF2-40B4-BE49-F238E27FC236}">
                <a16:creationId xmlns:a16="http://schemas.microsoft.com/office/drawing/2014/main" id="{83C3DD1C-8C51-5D2D-6F3F-682FF5D75839}"/>
              </a:ext>
            </a:extLst>
          </p:cNvPr>
          <p:cNvSpPr>
            <a:spLocks noGrp="1"/>
          </p:cNvSpPr>
          <p:nvPr>
            <p:ph type="body" sz="quarter" idx="14"/>
          </p:nvPr>
        </p:nvSpPr>
        <p:spPr>
          <a:xfrm>
            <a:off x="388507" y="3902697"/>
            <a:ext cx="5532120" cy="1798586"/>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4" name="Text Placeholder 6">
            <a:extLst>
              <a:ext uri="{FF2B5EF4-FFF2-40B4-BE49-F238E27FC236}">
                <a16:creationId xmlns:a16="http://schemas.microsoft.com/office/drawing/2014/main" id="{5E322E2F-2481-77D3-95A8-A87E6B32A92B}"/>
              </a:ext>
            </a:extLst>
          </p:cNvPr>
          <p:cNvSpPr>
            <a:spLocks noGrp="1"/>
          </p:cNvSpPr>
          <p:nvPr>
            <p:ph type="body" sz="quarter" idx="15"/>
          </p:nvPr>
        </p:nvSpPr>
        <p:spPr>
          <a:xfrm>
            <a:off x="6278880" y="3902697"/>
            <a:ext cx="5532120" cy="1798586"/>
          </a:xfrm>
        </p:spPr>
        <p:txBody>
          <a:bodyPr>
            <a:noAutofit/>
          </a:bodyPr>
          <a:lstStyle>
            <a:lvl1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2pPr>
            <a:lvl3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3pPr>
            <a:lvl4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4pPr>
            <a:lvl5pPr>
              <a:lnSpc>
                <a:spcPct val="100000"/>
              </a:lnSpc>
              <a:spcBef>
                <a:spcPts val="0"/>
              </a:spcBef>
              <a:spcAft>
                <a:spcPts val="600"/>
              </a:spcAft>
              <a:defRPr sz="1600">
                <a:latin typeface="Arial" panose="020B0604020202020204" pitchFamily="34" charset="0"/>
                <a:cs typeface="Arial" panose="020B0604020202020204" pitchFamily="34" charset="0"/>
                <a:sym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5" name="Text Placeholder 6">
            <a:extLst>
              <a:ext uri="{FF2B5EF4-FFF2-40B4-BE49-F238E27FC236}">
                <a16:creationId xmlns:a16="http://schemas.microsoft.com/office/drawing/2014/main" id="{24264C97-CE81-7A6B-A46D-F1D0CB4D2DE0}"/>
              </a:ext>
            </a:extLst>
          </p:cNvPr>
          <p:cNvSpPr>
            <a:spLocks noGrp="1"/>
          </p:cNvSpPr>
          <p:nvPr>
            <p:ph type="body" sz="quarter" idx="17" hasCustomPrompt="1"/>
          </p:nvPr>
        </p:nvSpPr>
        <p:spPr>
          <a:xfrm>
            <a:off x="388508" y="2842581"/>
            <a:ext cx="5532120"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br>
              <a:rPr lang="en-US"/>
            </a:br>
            <a:endParaRPr lang="en-PH"/>
          </a:p>
        </p:txBody>
      </p:sp>
      <p:sp>
        <p:nvSpPr>
          <p:cNvPr id="16" name="Text Placeholder 6">
            <a:extLst>
              <a:ext uri="{FF2B5EF4-FFF2-40B4-BE49-F238E27FC236}">
                <a16:creationId xmlns:a16="http://schemas.microsoft.com/office/drawing/2014/main" id="{6A846370-2195-CC13-1697-75E3650123D2}"/>
              </a:ext>
            </a:extLst>
          </p:cNvPr>
          <p:cNvSpPr>
            <a:spLocks noGrp="1"/>
          </p:cNvSpPr>
          <p:nvPr>
            <p:ph type="body" sz="quarter" idx="18" hasCustomPrompt="1"/>
          </p:nvPr>
        </p:nvSpPr>
        <p:spPr>
          <a:xfrm>
            <a:off x="6278880" y="2842581"/>
            <a:ext cx="5532120" cy="913156"/>
          </a:xfrm>
          <a:solidFill>
            <a:schemeClr val="bg1"/>
          </a:solidFill>
          <a:effectLst>
            <a:outerShdw dist="25400" dir="16200000" algn="r" rotWithShape="0">
              <a:schemeClr val="accent1"/>
            </a:outerShdw>
          </a:effectLst>
        </p:spPr>
        <p:txBody>
          <a:bodyPr lIns="0" tIns="146304" rIns="91440" bIns="91440" anchor="t" anchorCtr="0">
            <a:noAutofit/>
          </a:bodyPr>
          <a:lstStyle>
            <a:lvl1pPr>
              <a:lnSpc>
                <a:spcPct val="100000"/>
              </a:lnSpc>
              <a:spcBef>
                <a:spcPts val="1200"/>
              </a:spcBef>
              <a:defRPr sz="2200" b="1">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Tree>
    <p:extLst>
      <p:ext uri="{BB962C8B-B14F-4D97-AF65-F5344CB8AC3E}">
        <p14:creationId xmlns:p14="http://schemas.microsoft.com/office/powerpoint/2010/main" val="24176575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emplate 01">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9D52A20-1CD4-820A-60FA-9BB7EE4A6A64}"/>
              </a:ext>
            </a:extLst>
          </p:cNvPr>
          <p:cNvGraphicFramePr>
            <a:graphicFrameLocks noChangeAspect="1"/>
          </p:cNvGraphicFramePr>
          <p:nvPr userDrawn="1">
            <p:custDataLst>
              <p:tags r:id="rId1"/>
            </p:custDataLst>
            <p:extLst>
              <p:ext uri="{D42A27DB-BD31-4B8C-83A1-F6EECF244321}">
                <p14:modId xmlns:p14="http://schemas.microsoft.com/office/powerpoint/2010/main" val="1258994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59D52A20-1CD4-820A-60FA-9BB7EE4A6A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Picture Placeholder 16">
            <a:extLst>
              <a:ext uri="{FF2B5EF4-FFF2-40B4-BE49-F238E27FC236}">
                <a16:creationId xmlns:a16="http://schemas.microsoft.com/office/drawing/2014/main" id="{754B1A92-EE69-66EB-D220-8389EB956CA8}"/>
              </a:ext>
            </a:extLst>
          </p:cNvPr>
          <p:cNvSpPr>
            <a:spLocks noGrp="1"/>
          </p:cNvSpPr>
          <p:nvPr>
            <p:ph type="pic" sz="quarter" idx="19" hasCustomPrompt="1"/>
          </p:nvPr>
        </p:nvSpPr>
        <p:spPr>
          <a:xfrm>
            <a:off x="9924408" y="1041669"/>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19" name="Picture Placeholder 16">
            <a:extLst>
              <a:ext uri="{FF2B5EF4-FFF2-40B4-BE49-F238E27FC236}">
                <a16:creationId xmlns:a16="http://schemas.microsoft.com/office/drawing/2014/main" id="{F04A71C5-5691-6AA4-2577-3994D25D1D43}"/>
              </a:ext>
            </a:extLst>
          </p:cNvPr>
          <p:cNvSpPr>
            <a:spLocks noGrp="1"/>
          </p:cNvSpPr>
          <p:nvPr>
            <p:ph type="pic" sz="quarter" idx="18" hasCustomPrompt="1"/>
          </p:nvPr>
        </p:nvSpPr>
        <p:spPr>
          <a:xfrm>
            <a:off x="6988582" y="1041669"/>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18" name="Picture Placeholder 16">
            <a:extLst>
              <a:ext uri="{FF2B5EF4-FFF2-40B4-BE49-F238E27FC236}">
                <a16:creationId xmlns:a16="http://schemas.microsoft.com/office/drawing/2014/main" id="{AF284C97-D07E-AA62-6406-DD1BDF4DBB07}"/>
              </a:ext>
            </a:extLst>
          </p:cNvPr>
          <p:cNvSpPr>
            <a:spLocks noGrp="1"/>
          </p:cNvSpPr>
          <p:nvPr>
            <p:ph type="pic" sz="quarter" idx="17" hasCustomPrompt="1"/>
          </p:nvPr>
        </p:nvSpPr>
        <p:spPr>
          <a:xfrm>
            <a:off x="4037625" y="1041669"/>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17" name="Picture Placeholder 16">
            <a:extLst>
              <a:ext uri="{FF2B5EF4-FFF2-40B4-BE49-F238E27FC236}">
                <a16:creationId xmlns:a16="http://schemas.microsoft.com/office/drawing/2014/main" id="{417C8D37-40E8-D89C-38B2-BFDF5926493A}"/>
              </a:ext>
            </a:extLst>
          </p:cNvPr>
          <p:cNvSpPr>
            <a:spLocks noGrp="1"/>
          </p:cNvSpPr>
          <p:nvPr>
            <p:ph type="pic" sz="quarter" idx="16" hasCustomPrompt="1"/>
          </p:nvPr>
        </p:nvSpPr>
        <p:spPr>
          <a:xfrm>
            <a:off x="1096085" y="1041669"/>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12" name="Text Placeholder 11">
            <a:extLst>
              <a:ext uri="{FF2B5EF4-FFF2-40B4-BE49-F238E27FC236}">
                <a16:creationId xmlns:a16="http://schemas.microsoft.com/office/drawing/2014/main" id="{F35AB181-9259-0E99-2640-9DE19D2A1B35}"/>
              </a:ext>
            </a:extLst>
          </p:cNvPr>
          <p:cNvSpPr>
            <a:spLocks noGrp="1"/>
          </p:cNvSpPr>
          <p:nvPr>
            <p:ph type="body" sz="quarter" idx="12" hasCustomPrompt="1"/>
          </p:nvPr>
        </p:nvSpPr>
        <p:spPr>
          <a:xfrm>
            <a:off x="388507" y="2351896"/>
            <a:ext cx="2596896" cy="216399"/>
          </a:xfrm>
        </p:spPr>
        <p:txBody>
          <a:bodyPr anchor="ct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13" name="Text Placeholder 11">
            <a:extLst>
              <a:ext uri="{FF2B5EF4-FFF2-40B4-BE49-F238E27FC236}">
                <a16:creationId xmlns:a16="http://schemas.microsoft.com/office/drawing/2014/main" id="{8F926AF6-5F1D-4B24-58E4-995659E8D266}"/>
              </a:ext>
            </a:extLst>
          </p:cNvPr>
          <p:cNvSpPr>
            <a:spLocks noGrp="1"/>
          </p:cNvSpPr>
          <p:nvPr>
            <p:ph type="body" sz="quarter" idx="13" hasCustomPrompt="1"/>
          </p:nvPr>
        </p:nvSpPr>
        <p:spPr>
          <a:xfrm>
            <a:off x="3330047" y="2351896"/>
            <a:ext cx="2596896" cy="216399"/>
          </a:xfrm>
        </p:spPr>
        <p:txBody>
          <a:bodyPr anchor="ctr">
            <a:normAutofit/>
          </a:bodyP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14" name="Text Placeholder 11">
            <a:extLst>
              <a:ext uri="{FF2B5EF4-FFF2-40B4-BE49-F238E27FC236}">
                <a16:creationId xmlns:a16="http://schemas.microsoft.com/office/drawing/2014/main" id="{E9ADB067-C1B9-D5A8-3FF1-2050F1E4F9D1}"/>
              </a:ext>
            </a:extLst>
          </p:cNvPr>
          <p:cNvSpPr>
            <a:spLocks noGrp="1"/>
          </p:cNvSpPr>
          <p:nvPr>
            <p:ph type="body" sz="quarter" idx="14" hasCustomPrompt="1"/>
          </p:nvPr>
        </p:nvSpPr>
        <p:spPr>
          <a:xfrm>
            <a:off x="6281004" y="2351896"/>
            <a:ext cx="2596896" cy="216399"/>
          </a:xfrm>
        </p:spPr>
        <p:txBody>
          <a:bodyPr anchor="ctr">
            <a:normAutofit/>
          </a:bodyP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15" name="Text Placeholder 11">
            <a:extLst>
              <a:ext uri="{FF2B5EF4-FFF2-40B4-BE49-F238E27FC236}">
                <a16:creationId xmlns:a16="http://schemas.microsoft.com/office/drawing/2014/main" id="{5794E44B-01B7-C690-F37D-0B2E9AB0CF98}"/>
              </a:ext>
            </a:extLst>
          </p:cNvPr>
          <p:cNvSpPr>
            <a:spLocks noGrp="1"/>
          </p:cNvSpPr>
          <p:nvPr>
            <p:ph type="body" sz="quarter" idx="15" hasCustomPrompt="1"/>
          </p:nvPr>
        </p:nvSpPr>
        <p:spPr>
          <a:xfrm>
            <a:off x="9216830" y="2351896"/>
            <a:ext cx="2596896" cy="216399"/>
          </a:xfrm>
        </p:spPr>
        <p:txBody>
          <a:bodyPr anchor="ctr">
            <a:normAutofit/>
          </a:bodyP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31" name="Text Placeholder 11">
            <a:extLst>
              <a:ext uri="{FF2B5EF4-FFF2-40B4-BE49-F238E27FC236}">
                <a16:creationId xmlns:a16="http://schemas.microsoft.com/office/drawing/2014/main" id="{0E9D81EB-EFE1-DC73-BE34-E60AD03996ED}"/>
              </a:ext>
            </a:extLst>
          </p:cNvPr>
          <p:cNvSpPr>
            <a:spLocks noGrp="1"/>
          </p:cNvSpPr>
          <p:nvPr>
            <p:ph type="body" sz="quarter" idx="20" hasCustomPrompt="1"/>
          </p:nvPr>
        </p:nvSpPr>
        <p:spPr>
          <a:xfrm>
            <a:off x="388507" y="2606938"/>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32" name="Text Placeholder 11">
            <a:extLst>
              <a:ext uri="{FF2B5EF4-FFF2-40B4-BE49-F238E27FC236}">
                <a16:creationId xmlns:a16="http://schemas.microsoft.com/office/drawing/2014/main" id="{8806FCD3-3F39-B59A-AF23-666392952DAB}"/>
              </a:ext>
            </a:extLst>
          </p:cNvPr>
          <p:cNvSpPr>
            <a:spLocks noGrp="1"/>
          </p:cNvSpPr>
          <p:nvPr>
            <p:ph type="body" sz="quarter" idx="21" hasCustomPrompt="1"/>
          </p:nvPr>
        </p:nvSpPr>
        <p:spPr>
          <a:xfrm>
            <a:off x="3330047" y="2606938"/>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33" name="Text Placeholder 11">
            <a:extLst>
              <a:ext uri="{FF2B5EF4-FFF2-40B4-BE49-F238E27FC236}">
                <a16:creationId xmlns:a16="http://schemas.microsoft.com/office/drawing/2014/main" id="{F9D52412-32CE-50D4-E886-AB865EE45164}"/>
              </a:ext>
            </a:extLst>
          </p:cNvPr>
          <p:cNvSpPr>
            <a:spLocks noGrp="1"/>
          </p:cNvSpPr>
          <p:nvPr>
            <p:ph type="body" sz="quarter" idx="22" hasCustomPrompt="1"/>
          </p:nvPr>
        </p:nvSpPr>
        <p:spPr>
          <a:xfrm>
            <a:off x="6281004" y="2606938"/>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34" name="Text Placeholder 11">
            <a:extLst>
              <a:ext uri="{FF2B5EF4-FFF2-40B4-BE49-F238E27FC236}">
                <a16:creationId xmlns:a16="http://schemas.microsoft.com/office/drawing/2014/main" id="{12D1A52B-FF66-6783-B9F1-B102152CB954}"/>
              </a:ext>
            </a:extLst>
          </p:cNvPr>
          <p:cNvSpPr>
            <a:spLocks noGrp="1"/>
          </p:cNvSpPr>
          <p:nvPr>
            <p:ph type="body" sz="quarter" idx="23" hasCustomPrompt="1"/>
          </p:nvPr>
        </p:nvSpPr>
        <p:spPr>
          <a:xfrm>
            <a:off x="9216830" y="2606938"/>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6" name="Text Placeholder 5">
            <a:extLst>
              <a:ext uri="{FF2B5EF4-FFF2-40B4-BE49-F238E27FC236}">
                <a16:creationId xmlns:a16="http://schemas.microsoft.com/office/drawing/2014/main" id="{AFF6C884-EB30-75B9-0B47-6C4F046B5F3E}"/>
              </a:ext>
            </a:extLst>
          </p:cNvPr>
          <p:cNvSpPr>
            <a:spLocks noGrp="1"/>
          </p:cNvSpPr>
          <p:nvPr>
            <p:ph type="body" sz="quarter" idx="24" hasCustomPrompt="1"/>
          </p:nvPr>
        </p:nvSpPr>
        <p:spPr>
          <a:xfrm>
            <a:off x="390774" y="3068428"/>
            <a:ext cx="2592363"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7" name="Text Placeholder 5">
            <a:extLst>
              <a:ext uri="{FF2B5EF4-FFF2-40B4-BE49-F238E27FC236}">
                <a16:creationId xmlns:a16="http://schemas.microsoft.com/office/drawing/2014/main" id="{02EB1E16-A43A-A919-C557-7EE5D3FE8D14}"/>
              </a:ext>
            </a:extLst>
          </p:cNvPr>
          <p:cNvSpPr>
            <a:spLocks noGrp="1"/>
          </p:cNvSpPr>
          <p:nvPr>
            <p:ph type="body" sz="quarter" idx="25" hasCustomPrompt="1"/>
          </p:nvPr>
        </p:nvSpPr>
        <p:spPr>
          <a:xfrm>
            <a:off x="3332314" y="3068428"/>
            <a:ext cx="2592363"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8" name="Text Placeholder 5">
            <a:extLst>
              <a:ext uri="{FF2B5EF4-FFF2-40B4-BE49-F238E27FC236}">
                <a16:creationId xmlns:a16="http://schemas.microsoft.com/office/drawing/2014/main" id="{83F68764-63FE-BFDD-5258-2AB4FC3A61EC}"/>
              </a:ext>
            </a:extLst>
          </p:cNvPr>
          <p:cNvSpPr>
            <a:spLocks noGrp="1"/>
          </p:cNvSpPr>
          <p:nvPr>
            <p:ph type="body" sz="quarter" idx="26" hasCustomPrompt="1"/>
          </p:nvPr>
        </p:nvSpPr>
        <p:spPr>
          <a:xfrm>
            <a:off x="6281004" y="3068428"/>
            <a:ext cx="2596896"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9" name="Text Placeholder 5">
            <a:extLst>
              <a:ext uri="{FF2B5EF4-FFF2-40B4-BE49-F238E27FC236}">
                <a16:creationId xmlns:a16="http://schemas.microsoft.com/office/drawing/2014/main" id="{3D74EDF1-7CB2-FB32-FBDD-D87F521739F7}"/>
              </a:ext>
            </a:extLst>
          </p:cNvPr>
          <p:cNvSpPr>
            <a:spLocks noGrp="1"/>
          </p:cNvSpPr>
          <p:nvPr>
            <p:ph type="body" sz="quarter" idx="27" hasCustomPrompt="1"/>
          </p:nvPr>
        </p:nvSpPr>
        <p:spPr>
          <a:xfrm>
            <a:off x="9227613" y="3068428"/>
            <a:ext cx="2575331"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46" name="Picture Placeholder 16">
            <a:extLst>
              <a:ext uri="{FF2B5EF4-FFF2-40B4-BE49-F238E27FC236}">
                <a16:creationId xmlns:a16="http://schemas.microsoft.com/office/drawing/2014/main" id="{B877BF18-82CF-4B50-C6BD-EF5FBF2A0930}"/>
              </a:ext>
            </a:extLst>
          </p:cNvPr>
          <p:cNvSpPr>
            <a:spLocks noGrp="1"/>
          </p:cNvSpPr>
          <p:nvPr>
            <p:ph type="pic" sz="quarter" idx="28" hasCustomPrompt="1"/>
          </p:nvPr>
        </p:nvSpPr>
        <p:spPr>
          <a:xfrm>
            <a:off x="9924408" y="3788244"/>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47" name="Picture Placeholder 16">
            <a:extLst>
              <a:ext uri="{FF2B5EF4-FFF2-40B4-BE49-F238E27FC236}">
                <a16:creationId xmlns:a16="http://schemas.microsoft.com/office/drawing/2014/main" id="{6FB67D16-66CD-53FD-2886-9F44B2026FE3}"/>
              </a:ext>
            </a:extLst>
          </p:cNvPr>
          <p:cNvSpPr>
            <a:spLocks noGrp="1"/>
          </p:cNvSpPr>
          <p:nvPr>
            <p:ph type="pic" sz="quarter" idx="29" hasCustomPrompt="1"/>
          </p:nvPr>
        </p:nvSpPr>
        <p:spPr>
          <a:xfrm>
            <a:off x="6988582" y="3788244"/>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48" name="Picture Placeholder 16">
            <a:extLst>
              <a:ext uri="{FF2B5EF4-FFF2-40B4-BE49-F238E27FC236}">
                <a16:creationId xmlns:a16="http://schemas.microsoft.com/office/drawing/2014/main" id="{782DAFF3-5739-F9EF-F1FE-88D182734234}"/>
              </a:ext>
            </a:extLst>
          </p:cNvPr>
          <p:cNvSpPr>
            <a:spLocks noGrp="1"/>
          </p:cNvSpPr>
          <p:nvPr>
            <p:ph type="pic" sz="quarter" idx="30" hasCustomPrompt="1"/>
          </p:nvPr>
        </p:nvSpPr>
        <p:spPr>
          <a:xfrm>
            <a:off x="4037625" y="3788244"/>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49" name="Picture Placeholder 16">
            <a:extLst>
              <a:ext uri="{FF2B5EF4-FFF2-40B4-BE49-F238E27FC236}">
                <a16:creationId xmlns:a16="http://schemas.microsoft.com/office/drawing/2014/main" id="{C3CDA60E-2FF3-6F8D-6A54-443B4883E252}"/>
              </a:ext>
            </a:extLst>
          </p:cNvPr>
          <p:cNvSpPr>
            <a:spLocks noGrp="1"/>
          </p:cNvSpPr>
          <p:nvPr>
            <p:ph type="pic" sz="quarter" idx="31" hasCustomPrompt="1"/>
          </p:nvPr>
        </p:nvSpPr>
        <p:spPr>
          <a:xfrm>
            <a:off x="1096085" y="3788244"/>
            <a:ext cx="1181742" cy="1148274"/>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50" name="Text Placeholder 11">
            <a:extLst>
              <a:ext uri="{FF2B5EF4-FFF2-40B4-BE49-F238E27FC236}">
                <a16:creationId xmlns:a16="http://schemas.microsoft.com/office/drawing/2014/main" id="{10638ACD-32EF-BFE6-C8D6-C0962AD776C2}"/>
              </a:ext>
            </a:extLst>
          </p:cNvPr>
          <p:cNvSpPr>
            <a:spLocks noGrp="1"/>
          </p:cNvSpPr>
          <p:nvPr>
            <p:ph type="body" sz="quarter" idx="32" hasCustomPrompt="1"/>
          </p:nvPr>
        </p:nvSpPr>
        <p:spPr>
          <a:xfrm>
            <a:off x="388507" y="5098471"/>
            <a:ext cx="2596896" cy="216399"/>
          </a:xfrm>
        </p:spPr>
        <p:txBody>
          <a:bodyPr anchor="ct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51" name="Text Placeholder 11">
            <a:extLst>
              <a:ext uri="{FF2B5EF4-FFF2-40B4-BE49-F238E27FC236}">
                <a16:creationId xmlns:a16="http://schemas.microsoft.com/office/drawing/2014/main" id="{F72889BB-7381-0DB1-B55C-2F27586D0A10}"/>
              </a:ext>
            </a:extLst>
          </p:cNvPr>
          <p:cNvSpPr>
            <a:spLocks noGrp="1"/>
          </p:cNvSpPr>
          <p:nvPr>
            <p:ph type="body" sz="quarter" idx="33" hasCustomPrompt="1"/>
          </p:nvPr>
        </p:nvSpPr>
        <p:spPr>
          <a:xfrm>
            <a:off x="3330047" y="5098471"/>
            <a:ext cx="2596896" cy="216399"/>
          </a:xfrm>
        </p:spPr>
        <p:txBody>
          <a:bodyPr anchor="ctr">
            <a:normAutofit/>
          </a:bodyP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52" name="Text Placeholder 11">
            <a:extLst>
              <a:ext uri="{FF2B5EF4-FFF2-40B4-BE49-F238E27FC236}">
                <a16:creationId xmlns:a16="http://schemas.microsoft.com/office/drawing/2014/main" id="{E67411E7-520A-FCFF-9E33-AB80E3D532E7}"/>
              </a:ext>
            </a:extLst>
          </p:cNvPr>
          <p:cNvSpPr>
            <a:spLocks noGrp="1"/>
          </p:cNvSpPr>
          <p:nvPr>
            <p:ph type="body" sz="quarter" idx="34" hasCustomPrompt="1"/>
          </p:nvPr>
        </p:nvSpPr>
        <p:spPr>
          <a:xfrm>
            <a:off x="6281004" y="5098471"/>
            <a:ext cx="2596896" cy="216399"/>
          </a:xfrm>
        </p:spPr>
        <p:txBody>
          <a:bodyPr anchor="ctr">
            <a:normAutofit/>
          </a:bodyP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53" name="Text Placeholder 11">
            <a:extLst>
              <a:ext uri="{FF2B5EF4-FFF2-40B4-BE49-F238E27FC236}">
                <a16:creationId xmlns:a16="http://schemas.microsoft.com/office/drawing/2014/main" id="{3F3C0858-148A-7E32-47A4-8573CA638363}"/>
              </a:ext>
            </a:extLst>
          </p:cNvPr>
          <p:cNvSpPr>
            <a:spLocks noGrp="1"/>
          </p:cNvSpPr>
          <p:nvPr>
            <p:ph type="body" sz="quarter" idx="35" hasCustomPrompt="1"/>
          </p:nvPr>
        </p:nvSpPr>
        <p:spPr>
          <a:xfrm>
            <a:off x="9216830" y="5098471"/>
            <a:ext cx="2596896" cy="216399"/>
          </a:xfrm>
        </p:spPr>
        <p:txBody>
          <a:bodyPr anchor="ctr">
            <a:normAutofit/>
          </a:bodyPr>
          <a:lstStyle>
            <a:lvl1pPr algn="ctr">
              <a:defRPr sz="12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54" name="Text Placeholder 11">
            <a:extLst>
              <a:ext uri="{FF2B5EF4-FFF2-40B4-BE49-F238E27FC236}">
                <a16:creationId xmlns:a16="http://schemas.microsoft.com/office/drawing/2014/main" id="{BF86D114-7D2F-556F-7E9F-4B0B6F8D731C}"/>
              </a:ext>
            </a:extLst>
          </p:cNvPr>
          <p:cNvSpPr>
            <a:spLocks noGrp="1"/>
          </p:cNvSpPr>
          <p:nvPr>
            <p:ph type="body" sz="quarter" idx="36" hasCustomPrompt="1"/>
          </p:nvPr>
        </p:nvSpPr>
        <p:spPr>
          <a:xfrm>
            <a:off x="388507" y="5353513"/>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55" name="Text Placeholder 11">
            <a:extLst>
              <a:ext uri="{FF2B5EF4-FFF2-40B4-BE49-F238E27FC236}">
                <a16:creationId xmlns:a16="http://schemas.microsoft.com/office/drawing/2014/main" id="{A2DF20C9-2D42-B73E-04EE-456F85E8B41B}"/>
              </a:ext>
            </a:extLst>
          </p:cNvPr>
          <p:cNvSpPr>
            <a:spLocks noGrp="1"/>
          </p:cNvSpPr>
          <p:nvPr>
            <p:ph type="body" sz="quarter" idx="37" hasCustomPrompt="1"/>
          </p:nvPr>
        </p:nvSpPr>
        <p:spPr>
          <a:xfrm>
            <a:off x="3330047" y="5353513"/>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56" name="Text Placeholder 11">
            <a:extLst>
              <a:ext uri="{FF2B5EF4-FFF2-40B4-BE49-F238E27FC236}">
                <a16:creationId xmlns:a16="http://schemas.microsoft.com/office/drawing/2014/main" id="{139DF94B-2078-23E1-617D-463A96405DC1}"/>
              </a:ext>
            </a:extLst>
          </p:cNvPr>
          <p:cNvSpPr>
            <a:spLocks noGrp="1"/>
          </p:cNvSpPr>
          <p:nvPr>
            <p:ph type="body" sz="quarter" idx="38" hasCustomPrompt="1"/>
          </p:nvPr>
        </p:nvSpPr>
        <p:spPr>
          <a:xfrm>
            <a:off x="6281004" y="5353513"/>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57" name="Text Placeholder 11">
            <a:extLst>
              <a:ext uri="{FF2B5EF4-FFF2-40B4-BE49-F238E27FC236}">
                <a16:creationId xmlns:a16="http://schemas.microsoft.com/office/drawing/2014/main" id="{098964A9-9AC6-98ED-881F-C0D4E1A23BF5}"/>
              </a:ext>
            </a:extLst>
          </p:cNvPr>
          <p:cNvSpPr>
            <a:spLocks noGrp="1"/>
          </p:cNvSpPr>
          <p:nvPr>
            <p:ph type="body" sz="quarter" idx="39" hasCustomPrompt="1"/>
          </p:nvPr>
        </p:nvSpPr>
        <p:spPr>
          <a:xfrm>
            <a:off x="9216830" y="5353513"/>
            <a:ext cx="2596896" cy="157666"/>
          </a:xfrm>
        </p:spPr>
        <p:txBody>
          <a:bodyPr anchor="ctr">
            <a:normAutofit/>
          </a:bodyPr>
          <a:lstStyle>
            <a:lvl1pPr algn="ctr">
              <a:defRPr sz="10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58" name="Text Placeholder 5">
            <a:extLst>
              <a:ext uri="{FF2B5EF4-FFF2-40B4-BE49-F238E27FC236}">
                <a16:creationId xmlns:a16="http://schemas.microsoft.com/office/drawing/2014/main" id="{ED9E6DCC-E6B5-0F5D-9B27-4B1B7DAE838B}"/>
              </a:ext>
            </a:extLst>
          </p:cNvPr>
          <p:cNvSpPr>
            <a:spLocks noGrp="1"/>
          </p:cNvSpPr>
          <p:nvPr>
            <p:ph type="body" sz="quarter" idx="40" hasCustomPrompt="1"/>
          </p:nvPr>
        </p:nvSpPr>
        <p:spPr>
          <a:xfrm>
            <a:off x="390774" y="5815003"/>
            <a:ext cx="2592363"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59" name="Text Placeholder 5">
            <a:extLst>
              <a:ext uri="{FF2B5EF4-FFF2-40B4-BE49-F238E27FC236}">
                <a16:creationId xmlns:a16="http://schemas.microsoft.com/office/drawing/2014/main" id="{2865FB7F-4ECA-399F-65E2-5417D9B698CF}"/>
              </a:ext>
            </a:extLst>
          </p:cNvPr>
          <p:cNvSpPr>
            <a:spLocks noGrp="1"/>
          </p:cNvSpPr>
          <p:nvPr>
            <p:ph type="body" sz="quarter" idx="41" hasCustomPrompt="1"/>
          </p:nvPr>
        </p:nvSpPr>
        <p:spPr>
          <a:xfrm>
            <a:off x="3332314" y="5815003"/>
            <a:ext cx="2592363"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60" name="Text Placeholder 5">
            <a:extLst>
              <a:ext uri="{FF2B5EF4-FFF2-40B4-BE49-F238E27FC236}">
                <a16:creationId xmlns:a16="http://schemas.microsoft.com/office/drawing/2014/main" id="{87E5A860-88EF-1E0D-FB84-5E56CA8752D1}"/>
              </a:ext>
            </a:extLst>
          </p:cNvPr>
          <p:cNvSpPr>
            <a:spLocks noGrp="1"/>
          </p:cNvSpPr>
          <p:nvPr>
            <p:ph type="body" sz="quarter" idx="42" hasCustomPrompt="1"/>
          </p:nvPr>
        </p:nvSpPr>
        <p:spPr>
          <a:xfrm>
            <a:off x="6281004" y="5815003"/>
            <a:ext cx="2596896"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61" name="Text Placeholder 5">
            <a:extLst>
              <a:ext uri="{FF2B5EF4-FFF2-40B4-BE49-F238E27FC236}">
                <a16:creationId xmlns:a16="http://schemas.microsoft.com/office/drawing/2014/main" id="{5A4D06C6-1589-BE7A-6C2D-43D6D479DEF4}"/>
              </a:ext>
            </a:extLst>
          </p:cNvPr>
          <p:cNvSpPr>
            <a:spLocks noGrp="1"/>
          </p:cNvSpPr>
          <p:nvPr>
            <p:ph type="body" sz="quarter" idx="43" hasCustomPrompt="1"/>
          </p:nvPr>
        </p:nvSpPr>
        <p:spPr>
          <a:xfrm>
            <a:off x="9227613" y="5815003"/>
            <a:ext cx="2575331" cy="359619"/>
          </a:xfrm>
        </p:spPr>
        <p:txBody>
          <a:bodyPr/>
          <a:lstStyle>
            <a:lvl1pPr algn="ctr">
              <a:defRPr sz="10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Tree>
    <p:extLst>
      <p:ext uri="{BB962C8B-B14F-4D97-AF65-F5344CB8AC3E}">
        <p14:creationId xmlns:p14="http://schemas.microsoft.com/office/powerpoint/2010/main" val="17067852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ogo slide">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3089EE2-FC51-69BE-1892-E71E925B9DEE}"/>
              </a:ext>
            </a:extLst>
          </p:cNvPr>
          <p:cNvGraphicFramePr>
            <a:graphicFrameLocks noChangeAspect="1"/>
          </p:cNvGraphicFramePr>
          <p:nvPr userDrawn="1">
            <p:custDataLst>
              <p:tags r:id="rId1"/>
            </p:custDataLst>
            <p:extLst>
              <p:ext uri="{D42A27DB-BD31-4B8C-83A1-F6EECF244321}">
                <p14:modId xmlns:p14="http://schemas.microsoft.com/office/powerpoint/2010/main" val="15362811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73089EE2-FC51-69BE-1892-E71E925B9DE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Picture Placeholder 6">
            <a:extLst>
              <a:ext uri="{FF2B5EF4-FFF2-40B4-BE49-F238E27FC236}">
                <a16:creationId xmlns:a16="http://schemas.microsoft.com/office/drawing/2014/main" id="{C97A6929-4746-6052-B594-086C6C536065}"/>
              </a:ext>
            </a:extLst>
          </p:cNvPr>
          <p:cNvSpPr>
            <a:spLocks noGrp="1"/>
          </p:cNvSpPr>
          <p:nvPr>
            <p:ph type="pic" sz="quarter" idx="27"/>
          </p:nvPr>
        </p:nvSpPr>
        <p:spPr>
          <a:xfrm>
            <a:off x="388508" y="4798061"/>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6" name="Picture Placeholder 6">
            <a:extLst>
              <a:ext uri="{FF2B5EF4-FFF2-40B4-BE49-F238E27FC236}">
                <a16:creationId xmlns:a16="http://schemas.microsoft.com/office/drawing/2014/main" id="{3418C0EB-3DCB-F6E4-4B54-60118FB84E61}"/>
              </a:ext>
            </a:extLst>
          </p:cNvPr>
          <p:cNvSpPr>
            <a:spLocks noGrp="1"/>
          </p:cNvSpPr>
          <p:nvPr>
            <p:ph type="pic" sz="quarter" idx="28"/>
          </p:nvPr>
        </p:nvSpPr>
        <p:spPr>
          <a:xfrm>
            <a:off x="2243860" y="4798061"/>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7" name="Picture Placeholder 6">
            <a:extLst>
              <a:ext uri="{FF2B5EF4-FFF2-40B4-BE49-F238E27FC236}">
                <a16:creationId xmlns:a16="http://schemas.microsoft.com/office/drawing/2014/main" id="{DAEE4DFE-33C5-7BB4-D62B-D532C74C2B92}"/>
              </a:ext>
            </a:extLst>
          </p:cNvPr>
          <p:cNvSpPr>
            <a:spLocks noGrp="1"/>
          </p:cNvSpPr>
          <p:nvPr>
            <p:ph type="pic" sz="quarter" idx="29"/>
          </p:nvPr>
        </p:nvSpPr>
        <p:spPr>
          <a:xfrm>
            <a:off x="4099209" y="4798061"/>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8" name="Picture Placeholder 6">
            <a:extLst>
              <a:ext uri="{FF2B5EF4-FFF2-40B4-BE49-F238E27FC236}">
                <a16:creationId xmlns:a16="http://schemas.microsoft.com/office/drawing/2014/main" id="{3999E093-4DFA-CCD9-C6AA-9DC85BB59DEE}"/>
              </a:ext>
            </a:extLst>
          </p:cNvPr>
          <p:cNvSpPr>
            <a:spLocks noGrp="1"/>
          </p:cNvSpPr>
          <p:nvPr>
            <p:ph type="pic" sz="quarter" idx="30"/>
          </p:nvPr>
        </p:nvSpPr>
        <p:spPr>
          <a:xfrm>
            <a:off x="5954563" y="4798061"/>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9" name="Picture Placeholder 6">
            <a:extLst>
              <a:ext uri="{FF2B5EF4-FFF2-40B4-BE49-F238E27FC236}">
                <a16:creationId xmlns:a16="http://schemas.microsoft.com/office/drawing/2014/main" id="{4CF066C8-2458-651D-8956-2B95D7AC52F3}"/>
              </a:ext>
            </a:extLst>
          </p:cNvPr>
          <p:cNvSpPr>
            <a:spLocks noGrp="1"/>
          </p:cNvSpPr>
          <p:nvPr>
            <p:ph type="pic" sz="quarter" idx="31"/>
          </p:nvPr>
        </p:nvSpPr>
        <p:spPr>
          <a:xfrm>
            <a:off x="7809915" y="4798061"/>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0" name="Picture Placeholder 6">
            <a:extLst>
              <a:ext uri="{FF2B5EF4-FFF2-40B4-BE49-F238E27FC236}">
                <a16:creationId xmlns:a16="http://schemas.microsoft.com/office/drawing/2014/main" id="{C427E5AA-09B9-BDA4-0DC8-5FE35D99E2EF}"/>
              </a:ext>
            </a:extLst>
          </p:cNvPr>
          <p:cNvSpPr>
            <a:spLocks noGrp="1"/>
          </p:cNvSpPr>
          <p:nvPr>
            <p:ph type="pic" sz="quarter" idx="22"/>
          </p:nvPr>
        </p:nvSpPr>
        <p:spPr>
          <a:xfrm>
            <a:off x="388508" y="3674004"/>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1" name="Picture Placeholder 6">
            <a:extLst>
              <a:ext uri="{FF2B5EF4-FFF2-40B4-BE49-F238E27FC236}">
                <a16:creationId xmlns:a16="http://schemas.microsoft.com/office/drawing/2014/main" id="{8618CC02-E5F0-F895-A625-1049D6CD351F}"/>
              </a:ext>
            </a:extLst>
          </p:cNvPr>
          <p:cNvSpPr>
            <a:spLocks noGrp="1"/>
          </p:cNvSpPr>
          <p:nvPr>
            <p:ph type="pic" sz="quarter" idx="23"/>
          </p:nvPr>
        </p:nvSpPr>
        <p:spPr>
          <a:xfrm>
            <a:off x="2243860" y="3674004"/>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2" name="Picture Placeholder 6">
            <a:extLst>
              <a:ext uri="{FF2B5EF4-FFF2-40B4-BE49-F238E27FC236}">
                <a16:creationId xmlns:a16="http://schemas.microsoft.com/office/drawing/2014/main" id="{A2C0D6D7-39A9-5F69-F967-196FA067BAB2}"/>
              </a:ext>
            </a:extLst>
          </p:cNvPr>
          <p:cNvSpPr>
            <a:spLocks noGrp="1"/>
          </p:cNvSpPr>
          <p:nvPr>
            <p:ph type="pic" sz="quarter" idx="24"/>
          </p:nvPr>
        </p:nvSpPr>
        <p:spPr>
          <a:xfrm>
            <a:off x="4099209" y="3674004"/>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3" name="Picture Placeholder 6">
            <a:extLst>
              <a:ext uri="{FF2B5EF4-FFF2-40B4-BE49-F238E27FC236}">
                <a16:creationId xmlns:a16="http://schemas.microsoft.com/office/drawing/2014/main" id="{31C889D0-8EC9-F354-4437-BA743157D84F}"/>
              </a:ext>
            </a:extLst>
          </p:cNvPr>
          <p:cNvSpPr>
            <a:spLocks noGrp="1"/>
          </p:cNvSpPr>
          <p:nvPr>
            <p:ph type="pic" sz="quarter" idx="25"/>
          </p:nvPr>
        </p:nvSpPr>
        <p:spPr>
          <a:xfrm>
            <a:off x="5954563" y="3674004"/>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54" name="Picture Placeholder 6">
            <a:extLst>
              <a:ext uri="{FF2B5EF4-FFF2-40B4-BE49-F238E27FC236}">
                <a16:creationId xmlns:a16="http://schemas.microsoft.com/office/drawing/2014/main" id="{5288D747-512B-B2F7-CF90-7DFFB4D25F74}"/>
              </a:ext>
            </a:extLst>
          </p:cNvPr>
          <p:cNvSpPr>
            <a:spLocks noGrp="1"/>
          </p:cNvSpPr>
          <p:nvPr>
            <p:ph type="pic" sz="quarter" idx="26"/>
          </p:nvPr>
        </p:nvSpPr>
        <p:spPr>
          <a:xfrm>
            <a:off x="7809915" y="3674004"/>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43" name="Picture Placeholder 6">
            <a:extLst>
              <a:ext uri="{FF2B5EF4-FFF2-40B4-BE49-F238E27FC236}">
                <a16:creationId xmlns:a16="http://schemas.microsoft.com/office/drawing/2014/main" id="{6C913985-02FA-9E9C-2990-45957F75D2FD}"/>
              </a:ext>
            </a:extLst>
          </p:cNvPr>
          <p:cNvSpPr>
            <a:spLocks noGrp="1"/>
          </p:cNvSpPr>
          <p:nvPr>
            <p:ph type="pic" sz="quarter" idx="17"/>
          </p:nvPr>
        </p:nvSpPr>
        <p:spPr>
          <a:xfrm>
            <a:off x="388508" y="2549945"/>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44" name="Picture Placeholder 6">
            <a:extLst>
              <a:ext uri="{FF2B5EF4-FFF2-40B4-BE49-F238E27FC236}">
                <a16:creationId xmlns:a16="http://schemas.microsoft.com/office/drawing/2014/main" id="{9BDF7AC4-9634-C332-C9A9-6B921113E65D}"/>
              </a:ext>
            </a:extLst>
          </p:cNvPr>
          <p:cNvSpPr>
            <a:spLocks noGrp="1"/>
          </p:cNvSpPr>
          <p:nvPr>
            <p:ph type="pic" sz="quarter" idx="18"/>
          </p:nvPr>
        </p:nvSpPr>
        <p:spPr>
          <a:xfrm>
            <a:off x="2243860" y="2549945"/>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45" name="Picture Placeholder 6">
            <a:extLst>
              <a:ext uri="{FF2B5EF4-FFF2-40B4-BE49-F238E27FC236}">
                <a16:creationId xmlns:a16="http://schemas.microsoft.com/office/drawing/2014/main" id="{6E03FED5-CB4C-3A49-F2FE-DEDBD727ABC6}"/>
              </a:ext>
            </a:extLst>
          </p:cNvPr>
          <p:cNvSpPr>
            <a:spLocks noGrp="1"/>
          </p:cNvSpPr>
          <p:nvPr>
            <p:ph type="pic" sz="quarter" idx="19"/>
          </p:nvPr>
        </p:nvSpPr>
        <p:spPr>
          <a:xfrm>
            <a:off x="4099209" y="2549945"/>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46" name="Picture Placeholder 6">
            <a:extLst>
              <a:ext uri="{FF2B5EF4-FFF2-40B4-BE49-F238E27FC236}">
                <a16:creationId xmlns:a16="http://schemas.microsoft.com/office/drawing/2014/main" id="{8885671D-DE0A-934E-2C93-2688A2A6C660}"/>
              </a:ext>
            </a:extLst>
          </p:cNvPr>
          <p:cNvSpPr>
            <a:spLocks noGrp="1"/>
          </p:cNvSpPr>
          <p:nvPr>
            <p:ph type="pic" sz="quarter" idx="20"/>
          </p:nvPr>
        </p:nvSpPr>
        <p:spPr>
          <a:xfrm>
            <a:off x="5954563" y="2549945"/>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47" name="Picture Placeholder 6">
            <a:extLst>
              <a:ext uri="{FF2B5EF4-FFF2-40B4-BE49-F238E27FC236}">
                <a16:creationId xmlns:a16="http://schemas.microsoft.com/office/drawing/2014/main" id="{8E38ED20-0C21-7F3B-6FDD-A28480528329}"/>
              </a:ext>
            </a:extLst>
          </p:cNvPr>
          <p:cNvSpPr>
            <a:spLocks noGrp="1"/>
          </p:cNvSpPr>
          <p:nvPr>
            <p:ph type="pic" sz="quarter" idx="21"/>
          </p:nvPr>
        </p:nvSpPr>
        <p:spPr>
          <a:xfrm>
            <a:off x="7809915" y="2549945"/>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15" name="Rectangle 14">
            <a:extLst>
              <a:ext uri="{FF2B5EF4-FFF2-40B4-BE49-F238E27FC236}">
                <a16:creationId xmlns:a16="http://schemas.microsoft.com/office/drawing/2014/main" id="{8DD9E2AC-F4FA-5B09-FF1B-572B20750BFB}"/>
              </a:ext>
            </a:extLst>
          </p:cNvPr>
          <p:cNvSpPr/>
          <p:nvPr userDrawn="1"/>
        </p:nvSpPr>
        <p:spPr>
          <a:xfrm>
            <a:off x="9759636" y="0"/>
            <a:ext cx="243236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a:xfrm>
            <a:off x="388508" y="186704"/>
            <a:ext cx="8918454"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5" y="5809556"/>
            <a:ext cx="8916437"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7" name="Picture Placeholder 6">
            <a:extLst>
              <a:ext uri="{FF2B5EF4-FFF2-40B4-BE49-F238E27FC236}">
                <a16:creationId xmlns:a16="http://schemas.microsoft.com/office/drawing/2014/main" id="{5DD77CAA-5855-7050-06B5-B8C0B21AF368}"/>
              </a:ext>
            </a:extLst>
          </p:cNvPr>
          <p:cNvSpPr>
            <a:spLocks noGrp="1"/>
          </p:cNvSpPr>
          <p:nvPr>
            <p:ph type="pic" sz="quarter" idx="12"/>
          </p:nvPr>
        </p:nvSpPr>
        <p:spPr>
          <a:xfrm>
            <a:off x="388508" y="1425886"/>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cxnSp>
        <p:nvCxnSpPr>
          <p:cNvPr id="9" name="Straight Connector 8">
            <a:extLst>
              <a:ext uri="{FF2B5EF4-FFF2-40B4-BE49-F238E27FC236}">
                <a16:creationId xmlns:a16="http://schemas.microsoft.com/office/drawing/2014/main" id="{A127A370-FBCC-15D5-A457-6003593EE94A}"/>
              </a:ext>
            </a:extLst>
          </p:cNvPr>
          <p:cNvCxnSpPr>
            <a:cxnSpLocks/>
          </p:cNvCxnSpPr>
          <p:nvPr userDrawn="1"/>
        </p:nvCxnSpPr>
        <p:spPr>
          <a:xfrm>
            <a:off x="0" y="1028700"/>
            <a:ext cx="930696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Picture Placeholder 6">
            <a:extLst>
              <a:ext uri="{FF2B5EF4-FFF2-40B4-BE49-F238E27FC236}">
                <a16:creationId xmlns:a16="http://schemas.microsoft.com/office/drawing/2014/main" id="{B3B6A75E-23B3-0579-C278-A62833DB89B3}"/>
              </a:ext>
            </a:extLst>
          </p:cNvPr>
          <p:cNvSpPr>
            <a:spLocks noGrp="1"/>
          </p:cNvSpPr>
          <p:nvPr>
            <p:ph type="pic" sz="quarter" idx="13"/>
          </p:nvPr>
        </p:nvSpPr>
        <p:spPr>
          <a:xfrm>
            <a:off x="2243860" y="1425886"/>
            <a:ext cx="149703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11" name="Picture Placeholder 6">
            <a:extLst>
              <a:ext uri="{FF2B5EF4-FFF2-40B4-BE49-F238E27FC236}">
                <a16:creationId xmlns:a16="http://schemas.microsoft.com/office/drawing/2014/main" id="{4C3622A1-D841-94D7-7987-1BA47E076CE3}"/>
              </a:ext>
            </a:extLst>
          </p:cNvPr>
          <p:cNvSpPr>
            <a:spLocks noGrp="1"/>
          </p:cNvSpPr>
          <p:nvPr>
            <p:ph type="pic" sz="quarter" idx="14"/>
          </p:nvPr>
        </p:nvSpPr>
        <p:spPr>
          <a:xfrm>
            <a:off x="4099209" y="1425886"/>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12" name="Picture Placeholder 6">
            <a:extLst>
              <a:ext uri="{FF2B5EF4-FFF2-40B4-BE49-F238E27FC236}">
                <a16:creationId xmlns:a16="http://schemas.microsoft.com/office/drawing/2014/main" id="{213EA561-E5A3-35CF-40E1-E76EC83504DE}"/>
              </a:ext>
            </a:extLst>
          </p:cNvPr>
          <p:cNvSpPr>
            <a:spLocks noGrp="1"/>
          </p:cNvSpPr>
          <p:nvPr>
            <p:ph type="pic" sz="quarter" idx="15"/>
          </p:nvPr>
        </p:nvSpPr>
        <p:spPr>
          <a:xfrm>
            <a:off x="5954563" y="1425886"/>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13" name="Picture Placeholder 6">
            <a:extLst>
              <a:ext uri="{FF2B5EF4-FFF2-40B4-BE49-F238E27FC236}">
                <a16:creationId xmlns:a16="http://schemas.microsoft.com/office/drawing/2014/main" id="{43BB8121-8530-5AF8-0AE6-DED873EB8150}"/>
              </a:ext>
            </a:extLst>
          </p:cNvPr>
          <p:cNvSpPr>
            <a:spLocks noGrp="1"/>
          </p:cNvSpPr>
          <p:nvPr>
            <p:ph type="pic" sz="quarter" idx="16"/>
          </p:nvPr>
        </p:nvSpPr>
        <p:spPr>
          <a:xfrm>
            <a:off x="7809915" y="1425886"/>
            <a:ext cx="1497047" cy="726873"/>
          </a:xfrm>
          <a:solidFill>
            <a:schemeClr val="bg1">
              <a:lumMod val="95000"/>
            </a:schemeClr>
          </a:solidFill>
        </p:spPr>
        <p:txBody>
          <a:bodyPr anchor="ctr">
            <a:normAutofit/>
          </a:bodyPr>
          <a:lstStyle>
            <a:lvl1pPr algn="ctr">
              <a:defRPr sz="1000"/>
            </a:lvl1pPr>
          </a:lstStyle>
          <a:p>
            <a:endParaRPr lang="en-US">
              <a:latin typeface="Arial" panose="020B0604020202020204" pitchFamily="34" charset="0"/>
            </a:endParaRPr>
          </a:p>
        </p:txBody>
      </p:sp>
      <p:sp>
        <p:nvSpPr>
          <p:cNvPr id="8" name="Slide Number Placeholder 5">
            <a:extLst>
              <a:ext uri="{FF2B5EF4-FFF2-40B4-BE49-F238E27FC236}">
                <a16:creationId xmlns:a16="http://schemas.microsoft.com/office/drawing/2014/main" id="{20E3CE69-724D-74BA-511D-CF7E086B63AE}"/>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29076473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KeepItHummin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55FFC12-21F7-F805-CBA2-335507B2C12E}"/>
              </a:ext>
            </a:extLst>
          </p:cNvPr>
          <p:cNvGraphicFramePr>
            <a:graphicFrameLocks noChangeAspect="1"/>
          </p:cNvGraphicFramePr>
          <p:nvPr userDrawn="1">
            <p:custDataLst>
              <p:tags r:id="rId1"/>
            </p:custDataLst>
            <p:extLst>
              <p:ext uri="{D42A27DB-BD31-4B8C-83A1-F6EECF244321}">
                <p14:modId xmlns:p14="http://schemas.microsoft.com/office/powerpoint/2010/main" val="64800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655FFC12-21F7-F805-CBA2-335507B2C1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38EC137-71B1-FE05-52DB-E538E17DA246}"/>
              </a:ext>
            </a:extLst>
          </p:cNvPr>
          <p:cNvSpPr>
            <a:spLocks noGrp="1"/>
          </p:cNvSpPr>
          <p:nvPr>
            <p:ph type="title"/>
          </p:nvPr>
        </p:nvSpPr>
        <p:spPr>
          <a:xfrm>
            <a:off x="4441319" y="461320"/>
            <a:ext cx="7369681"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BB89BA24-92DC-A62D-BBE3-8DB9E9423B49}"/>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12" name="Text Placeholder 11">
            <a:extLst>
              <a:ext uri="{FF2B5EF4-FFF2-40B4-BE49-F238E27FC236}">
                <a16:creationId xmlns:a16="http://schemas.microsoft.com/office/drawing/2014/main" id="{4100046B-A05F-ADEA-C170-7412BBF9D767}"/>
              </a:ext>
            </a:extLst>
          </p:cNvPr>
          <p:cNvSpPr>
            <a:spLocks noGrp="1"/>
          </p:cNvSpPr>
          <p:nvPr>
            <p:ph type="body" sz="quarter" idx="12"/>
          </p:nvPr>
        </p:nvSpPr>
        <p:spPr>
          <a:xfrm>
            <a:off x="4441319" y="1288616"/>
            <a:ext cx="7360920" cy="923330"/>
          </a:xfrm>
          <a:solidFill>
            <a:schemeClr val="bg1"/>
          </a:solidFill>
          <a:effectLst>
            <a:outerShdw dist="12700" dir="16200000" rotWithShape="0">
              <a:schemeClr val="tx1"/>
            </a:outerShdw>
          </a:effectLst>
        </p:spPr>
        <p:txBody>
          <a:bodyPr tIns="640080" anchor="b">
            <a:noAutofit/>
          </a:bodyPr>
          <a:lstStyle>
            <a:lvl1pPr algn="l">
              <a:lnSpc>
                <a:spcPct val="100000"/>
              </a:lnSpc>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Click to edit Master text styles</a:t>
            </a:r>
          </a:p>
        </p:txBody>
      </p:sp>
      <p:sp>
        <p:nvSpPr>
          <p:cNvPr id="14" name="Text Placeholder 13">
            <a:extLst>
              <a:ext uri="{FF2B5EF4-FFF2-40B4-BE49-F238E27FC236}">
                <a16:creationId xmlns:a16="http://schemas.microsoft.com/office/drawing/2014/main" id="{0896021F-8001-C027-69E2-646B3DC61D51}"/>
              </a:ext>
            </a:extLst>
          </p:cNvPr>
          <p:cNvSpPr>
            <a:spLocks noGrp="1"/>
          </p:cNvSpPr>
          <p:nvPr>
            <p:ph type="body" sz="quarter" idx="13"/>
          </p:nvPr>
        </p:nvSpPr>
        <p:spPr>
          <a:xfrm>
            <a:off x="4446438" y="2431533"/>
            <a:ext cx="7364559" cy="3383480"/>
          </a:xfrm>
        </p:spPr>
        <p:txBody>
          <a:bodyPr>
            <a:normAutofit/>
          </a:bodyPr>
          <a:lstStyle>
            <a:lvl1pPr>
              <a:lnSpc>
                <a:spcPct val="100000"/>
              </a:lnSpc>
              <a:spcBef>
                <a:spcPts val="0"/>
              </a:spcBef>
              <a:spcAft>
                <a:spcPts val="1200"/>
              </a:spcAft>
              <a:defRPr sz="1600">
                <a:latin typeface="Arial" panose="020B0604020202020204" pitchFamily="34" charset="0"/>
                <a:cs typeface="Arial" panose="020B0604020202020204" pitchFamily="34" charset="0"/>
                <a:sym typeface="Arial" panose="020B0604020202020204" pitchFamily="34" charset="0"/>
              </a:defRPr>
            </a:lvl1pPr>
            <a:lvl2pPr>
              <a:defRPr sz="1400"/>
            </a:lvl2pPr>
            <a:lvl3pPr>
              <a:defRPr sz="1200"/>
            </a:lvl3pPr>
            <a:lvl4pPr>
              <a:defRPr sz="1050"/>
            </a:lvl4pPr>
            <a:lvl5pPr>
              <a:defRPr sz="800"/>
            </a:lvl5pPr>
          </a:lstStyle>
          <a:p>
            <a:pPr lvl="0"/>
            <a:r>
              <a:rPr lang="en-US"/>
              <a:t>Click to edit Master text styles</a:t>
            </a:r>
          </a:p>
        </p:txBody>
      </p:sp>
    </p:spTree>
    <p:extLst>
      <p:ext uri="{BB962C8B-B14F-4D97-AF65-F5344CB8AC3E}">
        <p14:creationId xmlns:p14="http://schemas.microsoft.com/office/powerpoint/2010/main" val="42743161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b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55FFC12-21F7-F805-CBA2-335507B2C12E}"/>
              </a:ext>
            </a:extLst>
          </p:cNvPr>
          <p:cNvGraphicFramePr>
            <a:graphicFrameLocks noChangeAspect="1"/>
          </p:cNvGraphicFramePr>
          <p:nvPr userDrawn="1">
            <p:custDataLst>
              <p:tags r:id="rId1"/>
            </p:custDataLst>
            <p:extLst>
              <p:ext uri="{D42A27DB-BD31-4B8C-83A1-F6EECF244321}">
                <p14:modId xmlns:p14="http://schemas.microsoft.com/office/powerpoint/2010/main" val="64800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655FFC12-21F7-F805-CBA2-335507B2C1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BB89BA24-92DC-A62D-BBE3-8DB9E9423B49}"/>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Title 3">
            <a:extLst>
              <a:ext uri="{FF2B5EF4-FFF2-40B4-BE49-F238E27FC236}">
                <a16:creationId xmlns:a16="http://schemas.microsoft.com/office/drawing/2014/main" id="{458E1F21-F2CF-05F9-BDF2-7598EFBE35EF}"/>
              </a:ext>
            </a:extLst>
          </p:cNvPr>
          <p:cNvSpPr>
            <a:spLocks noGrp="1"/>
          </p:cNvSpPr>
          <p:nvPr>
            <p:ph type="title"/>
          </p:nvPr>
        </p:nvSpPr>
        <p:spPr>
          <a:xfrm>
            <a:off x="4441319" y="461320"/>
            <a:ext cx="7369681" cy="557366"/>
          </a:xfrm>
        </p:spPr>
        <p:txBody>
          <a:bodyPr vert="horz"/>
          <a:lstStyle/>
          <a:p>
            <a:r>
              <a:rPr lang="en-US"/>
              <a:t>About Vertiv</a:t>
            </a:r>
          </a:p>
        </p:txBody>
      </p:sp>
      <p:sp>
        <p:nvSpPr>
          <p:cNvPr id="6" name="Text Placeholder 36">
            <a:extLst>
              <a:ext uri="{FF2B5EF4-FFF2-40B4-BE49-F238E27FC236}">
                <a16:creationId xmlns:a16="http://schemas.microsoft.com/office/drawing/2014/main" id="{4BC9AFEB-6B64-F504-5452-239B52E996B1}"/>
              </a:ext>
            </a:extLst>
          </p:cNvPr>
          <p:cNvSpPr>
            <a:spLocks noGrp="1" noRot="1" noMove="1" noResize="1" noEditPoints="1" noAdjustHandles="1" noChangeArrowheads="1" noChangeShapeType="1"/>
          </p:cNvSpPr>
          <p:nvPr>
            <p:ph type="body" sz="quarter" idx="13" hasCustomPrompt="1"/>
          </p:nvPr>
        </p:nvSpPr>
        <p:spPr>
          <a:xfrm>
            <a:off x="4446438" y="1326233"/>
            <a:ext cx="7364559" cy="2394467"/>
          </a:xfrm>
        </p:spPr>
        <p:txBody>
          <a:bodyPr vert="horz" lIns="0" tIns="0" rIns="0" bIns="0" rtlCol="0" anchor="t">
            <a:noAutofit/>
          </a:bodyPr>
          <a:lstStyle>
            <a:lvl1pPr>
              <a:defRPr sz="1600"/>
            </a:lvl1pPr>
          </a:lstStyle>
          <a:p>
            <a:r>
              <a:rPr lang="en-US">
                <a:latin typeface="Arial"/>
                <a:cs typeface="Arial"/>
              </a:rPr>
              <a:t>Vertiv (NYSE: VRT) brings together hardware, software, analytics and ongoing services to enable its customers’ vital applications to run continuously, perform optimally and grow with their business needs. </a:t>
            </a:r>
            <a:r>
              <a:rPr lang="en-AU">
                <a:latin typeface="Arial"/>
                <a:cs typeface="Arial"/>
              </a:rPr>
              <a:t>Vertiv solves the most important challenges facing today’s </a:t>
            </a:r>
            <a:r>
              <a:rPr lang="en-US">
                <a:latin typeface="Arial"/>
                <a:cs typeface="Arial"/>
              </a:rPr>
              <a:t>data centers, communication networks and commercial and industrial facilities </a:t>
            </a:r>
            <a:r>
              <a:rPr lang="en-AU">
                <a:latin typeface="Arial"/>
                <a:cs typeface="Arial"/>
              </a:rPr>
              <a:t>with </a:t>
            </a:r>
            <a:r>
              <a:rPr lang="en-US">
                <a:latin typeface="Arial"/>
                <a:cs typeface="Arial"/>
              </a:rPr>
              <a:t>a portfolio of power, cooling and IT infrastructure solutions and services that extends from the cloud to the edge of the network. Headquartered in Westerville, Ohio, USA, Vertiv does business in more than 130 countries.</a:t>
            </a:r>
            <a:endParaRPr lang="en-US"/>
          </a:p>
        </p:txBody>
      </p:sp>
      <p:pic>
        <p:nvPicPr>
          <p:cNvPr id="8" name="Picture 7" descr="A couple of men walking in a server room&#10;&#10;Description automatically generated">
            <a:extLst>
              <a:ext uri="{FF2B5EF4-FFF2-40B4-BE49-F238E27FC236}">
                <a16:creationId xmlns:a16="http://schemas.microsoft.com/office/drawing/2014/main" id="{D087E3D5-59C6-9E82-1414-3360D0B9A6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6381" y="0"/>
            <a:ext cx="4002594" cy="6181575"/>
          </a:xfrm>
          <a:prstGeom prst="rect">
            <a:avLst/>
          </a:prstGeom>
        </p:spPr>
      </p:pic>
    </p:spTree>
    <p:extLst>
      <p:ext uri="{BB962C8B-B14F-4D97-AF65-F5344CB8AC3E}">
        <p14:creationId xmlns:p14="http://schemas.microsoft.com/office/powerpoint/2010/main" val="36181530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Ab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9D46F7A-C097-8C76-9565-99A5FC906385}"/>
              </a:ext>
            </a:extLst>
          </p:cNvPr>
          <p:cNvGraphicFramePr>
            <a:graphicFrameLocks noChangeAspect="1"/>
          </p:cNvGraphicFramePr>
          <p:nvPr userDrawn="1">
            <p:custDataLst>
              <p:tags r:id="rId1"/>
            </p:custDataLst>
            <p:extLst>
              <p:ext uri="{D42A27DB-BD31-4B8C-83A1-F6EECF244321}">
                <p14:modId xmlns:p14="http://schemas.microsoft.com/office/powerpoint/2010/main" val="24530429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4" name="think-cell data - do not delete" hidden="1">
                        <a:extLst>
                          <a:ext uri="{FF2B5EF4-FFF2-40B4-BE49-F238E27FC236}">
                            <a16:creationId xmlns:a16="http://schemas.microsoft.com/office/drawing/2014/main" id="{49D46F7A-C097-8C76-9565-99A5FC90638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cxnSp>
        <p:nvCxnSpPr>
          <p:cNvPr id="13" name="Straight Connector 12">
            <a:extLst>
              <a:ext uri="{FF2B5EF4-FFF2-40B4-BE49-F238E27FC236}">
                <a16:creationId xmlns:a16="http://schemas.microsoft.com/office/drawing/2014/main" id="{5982140D-CEFF-BF7E-9F87-C2C6D942E60E}"/>
              </a:ext>
            </a:extLst>
          </p:cNvPr>
          <p:cNvCxnSpPr>
            <a:cxnSpLocks/>
          </p:cNvCxnSpPr>
          <p:nvPr userDrawn="1"/>
        </p:nvCxnSpPr>
        <p:spPr>
          <a:xfrm>
            <a:off x="4263887" y="3757648"/>
            <a:ext cx="75396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 Placeholder 31">
            <a:extLst>
              <a:ext uri="{FF2B5EF4-FFF2-40B4-BE49-F238E27FC236}">
                <a16:creationId xmlns:a16="http://schemas.microsoft.com/office/drawing/2014/main" id="{400D1600-91EE-73DC-EABD-2E5BE42FB6AE}"/>
              </a:ext>
            </a:extLst>
          </p:cNvPr>
          <p:cNvSpPr>
            <a:spLocks noGrp="1"/>
          </p:cNvSpPr>
          <p:nvPr>
            <p:ph type="body" sz="quarter" idx="11"/>
          </p:nvPr>
        </p:nvSpPr>
        <p:spPr>
          <a:xfrm>
            <a:off x="5080000" y="2790166"/>
            <a:ext cx="6723493" cy="783465"/>
          </a:xfrm>
        </p:spPr>
        <p:txBody>
          <a:bodyPr anchor="ctr"/>
          <a:lstStyle>
            <a:lvl1pPr>
              <a:defRPr b="1">
                <a:latin typeface="Arial" panose="020B0604020202020204" pitchFamily="34" charset="0"/>
                <a:cs typeface="Arial" panose="020B0604020202020204" pitchFamily="34" charset="0"/>
                <a:sym typeface="Arial" panose="020B0604020202020204" pitchFamily="34" charset="0"/>
              </a:defRPr>
            </a:lvl1pPr>
            <a:lvl2pPr>
              <a:defRPr b="1">
                <a:latin typeface="Arial" panose="020B0604020202020204" pitchFamily="34" charset="0"/>
                <a:cs typeface="Arial" panose="020B0604020202020204" pitchFamily="34" charset="0"/>
                <a:sym typeface="Arial" panose="020B0604020202020204" pitchFamily="34" charset="0"/>
              </a:defRPr>
            </a:lvl2pPr>
          </a:lstStyle>
          <a:p>
            <a:pPr lvl="0"/>
            <a:r>
              <a:rPr lang="en-US"/>
              <a:t>Click to edit Master text styles</a:t>
            </a:r>
          </a:p>
          <a:p>
            <a:pPr lvl="1"/>
            <a:r>
              <a:rPr lang="en-US"/>
              <a:t>Second level</a:t>
            </a:r>
          </a:p>
        </p:txBody>
      </p:sp>
      <p:sp>
        <p:nvSpPr>
          <p:cNvPr id="34" name="Picture Placeholder 33">
            <a:extLst>
              <a:ext uri="{FF2B5EF4-FFF2-40B4-BE49-F238E27FC236}">
                <a16:creationId xmlns:a16="http://schemas.microsoft.com/office/drawing/2014/main" id="{99F2BD3B-BB74-A334-2577-A1CA98ED2F34}"/>
              </a:ext>
            </a:extLst>
          </p:cNvPr>
          <p:cNvSpPr>
            <a:spLocks noGrp="1"/>
          </p:cNvSpPr>
          <p:nvPr>
            <p:ph type="pic" sz="quarter" idx="12" hasCustomPrompt="1"/>
          </p:nvPr>
        </p:nvSpPr>
        <p:spPr>
          <a:xfrm>
            <a:off x="4263887" y="2887701"/>
            <a:ext cx="588884" cy="589922"/>
          </a:xfrm>
        </p:spPr>
        <p:txBody>
          <a:bodyPr anchor="ctr">
            <a:normAutofit/>
          </a:bodyPr>
          <a:lstStyle>
            <a:lvl1pPr algn="ctr">
              <a:defRPr sz="1050">
                <a:solidFill>
                  <a:schemeClr val="bg2"/>
                </a:solidFill>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Icon</a:t>
            </a:r>
          </a:p>
        </p:txBody>
      </p:sp>
      <p:sp>
        <p:nvSpPr>
          <p:cNvPr id="44" name="Text Placeholder 43">
            <a:extLst>
              <a:ext uri="{FF2B5EF4-FFF2-40B4-BE49-F238E27FC236}">
                <a16:creationId xmlns:a16="http://schemas.microsoft.com/office/drawing/2014/main" id="{DF35FD7F-D05C-573F-5B84-90076D78938D}"/>
              </a:ext>
            </a:extLst>
          </p:cNvPr>
          <p:cNvSpPr>
            <a:spLocks noGrp="1"/>
          </p:cNvSpPr>
          <p:nvPr>
            <p:ph type="body" sz="quarter" idx="14"/>
          </p:nvPr>
        </p:nvSpPr>
        <p:spPr>
          <a:xfrm>
            <a:off x="4263887" y="3961751"/>
            <a:ext cx="7539606" cy="2210447"/>
          </a:xfrm>
        </p:spPr>
        <p:txBody>
          <a:bodyPr>
            <a:normAutofit/>
          </a:bodyPr>
          <a:lstStyle>
            <a:lvl1pPr>
              <a:defRPr sz="1600">
                <a:latin typeface="Arial" panose="020B0604020202020204" pitchFamily="34" charset="0"/>
                <a:cs typeface="Arial" panose="020B0604020202020204" pitchFamily="34" charset="0"/>
                <a:sym typeface="Arial" panose="020B0604020202020204" pitchFamily="34" charset="0"/>
              </a:defRPr>
            </a:lvl1pPr>
            <a:lvl2pPr>
              <a:defRPr sz="1600"/>
            </a:lvl2pPr>
            <a:lvl3pPr>
              <a:defRPr sz="1600"/>
            </a:lvl3pPr>
            <a:lvl4pPr>
              <a:defRPr sz="1600"/>
            </a:lvl4pPr>
            <a:lvl5pPr>
              <a:defRPr sz="1600"/>
            </a:lvl5pPr>
          </a:lstStyle>
          <a:p>
            <a:pPr lvl="0"/>
            <a:r>
              <a:rPr lang="en-US"/>
              <a:t>Click to edit Master text styles</a:t>
            </a:r>
          </a:p>
        </p:txBody>
      </p:sp>
      <p:sp>
        <p:nvSpPr>
          <p:cNvPr id="10" name="Rectangle 9">
            <a:extLst>
              <a:ext uri="{FF2B5EF4-FFF2-40B4-BE49-F238E27FC236}">
                <a16:creationId xmlns:a16="http://schemas.microsoft.com/office/drawing/2014/main" id="{3C40F07D-9A89-A42D-C824-878A2AB774F7}"/>
              </a:ext>
            </a:extLst>
          </p:cNvPr>
          <p:cNvSpPr/>
          <p:nvPr userDrawn="1"/>
        </p:nvSpPr>
        <p:spPr>
          <a:xfrm>
            <a:off x="0" y="0"/>
            <a:ext cx="12192000" cy="242861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BB89BA24-92DC-A62D-BBE3-8DB9E9423B49}"/>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grpSp>
        <p:nvGrpSpPr>
          <p:cNvPr id="15" name="Group 14">
            <a:extLst>
              <a:ext uri="{FF2B5EF4-FFF2-40B4-BE49-F238E27FC236}">
                <a16:creationId xmlns:a16="http://schemas.microsoft.com/office/drawing/2014/main" id="{C0EDB9C6-5FEA-4FA3-F358-400867B762AB}"/>
              </a:ext>
            </a:extLst>
          </p:cNvPr>
          <p:cNvGrpSpPr/>
          <p:nvPr userDrawn="1"/>
        </p:nvGrpSpPr>
        <p:grpSpPr>
          <a:xfrm>
            <a:off x="6333911" y="744070"/>
            <a:ext cx="5858089" cy="1684543"/>
            <a:chOff x="6333911" y="4353819"/>
            <a:chExt cx="6323519" cy="1818381"/>
          </a:xfrm>
        </p:grpSpPr>
        <p:sp>
          <p:nvSpPr>
            <p:cNvPr id="17" name="Freeform: Shape 16">
              <a:extLst>
                <a:ext uri="{FF2B5EF4-FFF2-40B4-BE49-F238E27FC236}">
                  <a16:creationId xmlns:a16="http://schemas.microsoft.com/office/drawing/2014/main" id="{0B712264-4D45-A8CF-5255-C877BC0CADD0}"/>
                </a:ext>
              </a:extLst>
            </p:cNvPr>
            <p:cNvSpPr/>
            <p:nvPr userDrawn="1"/>
          </p:nvSpPr>
          <p:spPr>
            <a:xfrm>
              <a:off x="6333911" y="4353819"/>
              <a:ext cx="632352" cy="18183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gradFill>
              <a:gsLst>
                <a:gs pos="0">
                  <a:schemeClr val="accent1"/>
                </a:gs>
                <a:gs pos="97000">
                  <a:schemeClr val="tx1">
                    <a:alpha val="0"/>
                  </a:schemeClr>
                </a:gs>
              </a:gsLst>
              <a:lin ang="16200000" scaled="1"/>
            </a:gra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19" name="Freeform: Shape 18">
              <a:extLst>
                <a:ext uri="{FF2B5EF4-FFF2-40B4-BE49-F238E27FC236}">
                  <a16:creationId xmlns:a16="http://schemas.microsoft.com/office/drawing/2014/main" id="{3848FDC7-AA54-9F2D-D29D-B132D1E1DFF9}"/>
                </a:ext>
              </a:extLst>
            </p:cNvPr>
            <p:cNvSpPr/>
            <p:nvPr userDrawn="1"/>
          </p:nvSpPr>
          <p:spPr>
            <a:xfrm>
              <a:off x="6966263" y="4353819"/>
              <a:ext cx="632353" cy="18183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0" name="Freeform: Shape 19">
              <a:extLst>
                <a:ext uri="{FF2B5EF4-FFF2-40B4-BE49-F238E27FC236}">
                  <a16:creationId xmlns:a16="http://schemas.microsoft.com/office/drawing/2014/main" id="{08BBE98D-3D6A-5E4E-5E2F-7AEBF8ED4560}"/>
                </a:ext>
              </a:extLst>
            </p:cNvPr>
            <p:cNvSpPr/>
            <p:nvPr userDrawn="1"/>
          </p:nvSpPr>
          <p:spPr>
            <a:xfrm>
              <a:off x="7598616" y="4353819"/>
              <a:ext cx="632352" cy="18183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1" name="Freeform: Shape 20">
              <a:extLst>
                <a:ext uri="{FF2B5EF4-FFF2-40B4-BE49-F238E27FC236}">
                  <a16:creationId xmlns:a16="http://schemas.microsoft.com/office/drawing/2014/main" id="{2313CBA5-E777-24EE-66D1-6CF63C283B9F}"/>
                </a:ext>
              </a:extLst>
            </p:cNvPr>
            <p:cNvSpPr/>
            <p:nvPr userDrawn="1"/>
          </p:nvSpPr>
          <p:spPr>
            <a:xfrm>
              <a:off x="8230968" y="4353819"/>
              <a:ext cx="632352" cy="1818381"/>
            </a:xfrm>
            <a:custGeom>
              <a:avLst/>
              <a:gdLst>
                <a:gd name="connsiteX0" fmla="*/ 457200 w 927464"/>
                <a:gd name="connsiteY0" fmla="*/ 2667000 h 2667000"/>
                <a:gd name="connsiteX1" fmla="*/ 0 w 927464"/>
                <a:gd name="connsiteY1" fmla="*/ 2667000 h 2667000"/>
                <a:gd name="connsiteX2" fmla="*/ 470264 w 927464"/>
                <a:gd name="connsiteY2" fmla="*/ 0 h 2667000"/>
                <a:gd name="connsiteX3" fmla="*/ 927464 w 927464"/>
                <a:gd name="connsiteY3" fmla="*/ 0 h 2667000"/>
                <a:gd name="connsiteX4" fmla="*/ 457200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2" name="Freeform: Shape 21">
              <a:extLst>
                <a:ext uri="{FF2B5EF4-FFF2-40B4-BE49-F238E27FC236}">
                  <a16:creationId xmlns:a16="http://schemas.microsoft.com/office/drawing/2014/main" id="{EED5F975-AEF0-030A-5552-46AB80D57BFD}"/>
                </a:ext>
              </a:extLst>
            </p:cNvPr>
            <p:cNvSpPr/>
            <p:nvPr userDrawn="1"/>
          </p:nvSpPr>
          <p:spPr>
            <a:xfrm>
              <a:off x="8863320" y="4353819"/>
              <a:ext cx="632352" cy="18183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3" name="Freeform: Shape 22">
              <a:extLst>
                <a:ext uri="{FF2B5EF4-FFF2-40B4-BE49-F238E27FC236}">
                  <a16:creationId xmlns:a16="http://schemas.microsoft.com/office/drawing/2014/main" id="{F0D020CA-7C8E-671E-625B-2DEBF61F63CC}"/>
                </a:ext>
              </a:extLst>
            </p:cNvPr>
            <p:cNvSpPr/>
            <p:nvPr userDrawn="1"/>
          </p:nvSpPr>
          <p:spPr>
            <a:xfrm>
              <a:off x="9495672" y="4353819"/>
              <a:ext cx="632351" cy="1818381"/>
            </a:xfrm>
            <a:custGeom>
              <a:avLst/>
              <a:gdLst>
                <a:gd name="connsiteX0" fmla="*/ 457200 w 927463"/>
                <a:gd name="connsiteY0" fmla="*/ 2667000 h 2667000"/>
                <a:gd name="connsiteX1" fmla="*/ 0 w 927463"/>
                <a:gd name="connsiteY1" fmla="*/ 2667000 h 2667000"/>
                <a:gd name="connsiteX2" fmla="*/ 470264 w 927463"/>
                <a:gd name="connsiteY2" fmla="*/ 0 h 2667000"/>
                <a:gd name="connsiteX3" fmla="*/ 927464 w 927463"/>
                <a:gd name="connsiteY3" fmla="*/ 0 h 2667000"/>
                <a:gd name="connsiteX4" fmla="*/ 457200 w 927463"/>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3"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4" name="Freeform: Shape 23">
              <a:extLst>
                <a:ext uri="{FF2B5EF4-FFF2-40B4-BE49-F238E27FC236}">
                  <a16:creationId xmlns:a16="http://schemas.microsoft.com/office/drawing/2014/main" id="{95F2074C-E1D1-6C3C-8258-1722B5A6D694}"/>
                </a:ext>
              </a:extLst>
            </p:cNvPr>
            <p:cNvSpPr/>
            <p:nvPr/>
          </p:nvSpPr>
          <p:spPr>
            <a:xfrm>
              <a:off x="10128024" y="4353819"/>
              <a:ext cx="632352" cy="18183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5" name="Freeform: Shape 24">
              <a:extLst>
                <a:ext uri="{FF2B5EF4-FFF2-40B4-BE49-F238E27FC236}">
                  <a16:creationId xmlns:a16="http://schemas.microsoft.com/office/drawing/2014/main" id="{EA1953BA-8FF6-6E89-C561-5D290E496A8D}"/>
                </a:ext>
              </a:extLst>
            </p:cNvPr>
            <p:cNvSpPr/>
            <p:nvPr/>
          </p:nvSpPr>
          <p:spPr>
            <a:xfrm>
              <a:off x="10760375" y="4353819"/>
              <a:ext cx="632351" cy="1818381"/>
            </a:xfrm>
            <a:custGeom>
              <a:avLst/>
              <a:gdLst>
                <a:gd name="connsiteX0" fmla="*/ 457200 w 927463"/>
                <a:gd name="connsiteY0" fmla="*/ 2667000 h 2667000"/>
                <a:gd name="connsiteX1" fmla="*/ 0 w 927463"/>
                <a:gd name="connsiteY1" fmla="*/ 2667000 h 2667000"/>
                <a:gd name="connsiteX2" fmla="*/ 470264 w 927463"/>
                <a:gd name="connsiteY2" fmla="*/ 0 h 2667000"/>
                <a:gd name="connsiteX3" fmla="*/ 927464 w 927463"/>
                <a:gd name="connsiteY3" fmla="*/ 0 h 2667000"/>
                <a:gd name="connsiteX4" fmla="*/ 457200 w 927463"/>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3"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6" name="Freeform: Shape 25">
              <a:extLst>
                <a:ext uri="{FF2B5EF4-FFF2-40B4-BE49-F238E27FC236}">
                  <a16:creationId xmlns:a16="http://schemas.microsoft.com/office/drawing/2014/main" id="{976891A5-B51F-AB92-EDC0-62EC40E4F123}"/>
                </a:ext>
              </a:extLst>
            </p:cNvPr>
            <p:cNvSpPr/>
            <p:nvPr/>
          </p:nvSpPr>
          <p:spPr>
            <a:xfrm>
              <a:off x="11392727" y="4353819"/>
              <a:ext cx="632352" cy="1818381"/>
            </a:xfrm>
            <a:custGeom>
              <a:avLst/>
              <a:gdLst>
                <a:gd name="connsiteX0" fmla="*/ 470264 w 927464"/>
                <a:gd name="connsiteY0" fmla="*/ 2667000 h 2667000"/>
                <a:gd name="connsiteX1" fmla="*/ 927464 w 927464"/>
                <a:gd name="connsiteY1" fmla="*/ 2667000 h 2667000"/>
                <a:gd name="connsiteX2" fmla="*/ 457200 w 927464"/>
                <a:gd name="connsiteY2" fmla="*/ 0 h 2667000"/>
                <a:gd name="connsiteX3" fmla="*/ 0 w 927464"/>
                <a:gd name="connsiteY3" fmla="*/ 0 h 2667000"/>
                <a:gd name="connsiteX4" fmla="*/ 470264 w 927464"/>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4" h="2667000">
                  <a:moveTo>
                    <a:pt x="470264" y="2667000"/>
                  </a:moveTo>
                  <a:lnTo>
                    <a:pt x="927464" y="2667000"/>
                  </a:lnTo>
                  <a:lnTo>
                    <a:pt x="457200" y="0"/>
                  </a:lnTo>
                  <a:lnTo>
                    <a:pt x="0" y="0"/>
                  </a:lnTo>
                  <a:lnTo>
                    <a:pt x="470264"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sp>
          <p:nvSpPr>
            <p:cNvPr id="27" name="Freeform: Shape 26">
              <a:extLst>
                <a:ext uri="{FF2B5EF4-FFF2-40B4-BE49-F238E27FC236}">
                  <a16:creationId xmlns:a16="http://schemas.microsoft.com/office/drawing/2014/main" id="{11787B93-B541-5A1B-83AA-801B68B2E902}"/>
                </a:ext>
              </a:extLst>
            </p:cNvPr>
            <p:cNvSpPr/>
            <p:nvPr/>
          </p:nvSpPr>
          <p:spPr>
            <a:xfrm>
              <a:off x="12025079" y="4353819"/>
              <a:ext cx="632351" cy="1818381"/>
            </a:xfrm>
            <a:custGeom>
              <a:avLst/>
              <a:gdLst>
                <a:gd name="connsiteX0" fmla="*/ 457200 w 927463"/>
                <a:gd name="connsiteY0" fmla="*/ 2667000 h 2667000"/>
                <a:gd name="connsiteX1" fmla="*/ 0 w 927463"/>
                <a:gd name="connsiteY1" fmla="*/ 2667000 h 2667000"/>
                <a:gd name="connsiteX2" fmla="*/ 470264 w 927463"/>
                <a:gd name="connsiteY2" fmla="*/ 0 h 2667000"/>
                <a:gd name="connsiteX3" fmla="*/ 927464 w 927463"/>
                <a:gd name="connsiteY3" fmla="*/ 0 h 2667000"/>
                <a:gd name="connsiteX4" fmla="*/ 457200 w 927463"/>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463" h="2667000">
                  <a:moveTo>
                    <a:pt x="457200" y="2667000"/>
                  </a:moveTo>
                  <a:lnTo>
                    <a:pt x="0" y="2667000"/>
                  </a:lnTo>
                  <a:lnTo>
                    <a:pt x="470264" y="0"/>
                  </a:lnTo>
                  <a:lnTo>
                    <a:pt x="927464" y="0"/>
                  </a:lnTo>
                  <a:lnTo>
                    <a:pt x="457200" y="2667000"/>
                  </a:lnTo>
                  <a:close/>
                </a:path>
              </a:pathLst>
            </a:custGeom>
            <a:solidFill>
              <a:srgbClr val="FE5B1B"/>
            </a:solidFill>
            <a:ln w="0" cap="flat">
              <a:noFill/>
              <a:prstDash val="solid"/>
              <a:miter/>
            </a:ln>
          </p:spPr>
          <p:txBody>
            <a:bodyPr rtlCol="0" anchor="ctr"/>
            <a:lstStyle/>
            <a:p>
              <a:endParaRPr lang="en-PH">
                <a:latin typeface="Arial" panose="020B0604020202020204" pitchFamily="34" charset="0"/>
                <a:cs typeface="Arial" panose="020B0604020202020204" pitchFamily="34" charset="0"/>
                <a:sym typeface="Arial" panose="020B0604020202020204" pitchFamily="34" charset="0"/>
              </a:endParaRPr>
            </a:p>
          </p:txBody>
        </p:sp>
      </p:grpSp>
      <p:sp>
        <p:nvSpPr>
          <p:cNvPr id="28" name="Title 27">
            <a:extLst>
              <a:ext uri="{FF2B5EF4-FFF2-40B4-BE49-F238E27FC236}">
                <a16:creationId xmlns:a16="http://schemas.microsoft.com/office/drawing/2014/main" id="{C2C45079-09FF-995B-A929-5C79BCC9519F}"/>
              </a:ext>
            </a:extLst>
          </p:cNvPr>
          <p:cNvSpPr>
            <a:spLocks noGrp="1"/>
          </p:cNvSpPr>
          <p:nvPr>
            <p:ph type="title" hasCustomPrompt="1"/>
          </p:nvPr>
        </p:nvSpPr>
        <p:spPr>
          <a:xfrm>
            <a:off x="388507" y="744070"/>
            <a:ext cx="5469583" cy="1302026"/>
          </a:xfrm>
        </p:spPr>
        <p:txBody>
          <a:bodyPr vert="horz">
            <a:noAutofit/>
          </a:bodyPr>
          <a:lstStyle>
            <a:lvl1pPr>
              <a:defRPr sz="4800">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r>
              <a:rPr lang="en-US"/>
              <a:t>Click to edit </a:t>
            </a:r>
            <a:br>
              <a:rPr lang="en-US"/>
            </a:br>
            <a:r>
              <a:rPr lang="en-US"/>
              <a:t>Master title style</a:t>
            </a:r>
          </a:p>
        </p:txBody>
      </p:sp>
      <p:sp>
        <p:nvSpPr>
          <p:cNvPr id="35" name="Picture Placeholder 23">
            <a:extLst>
              <a:ext uri="{FF2B5EF4-FFF2-40B4-BE49-F238E27FC236}">
                <a16:creationId xmlns:a16="http://schemas.microsoft.com/office/drawing/2014/main" id="{76F91960-11CF-1044-7386-A9AB2DECA496}"/>
              </a:ext>
            </a:extLst>
          </p:cNvPr>
          <p:cNvSpPr>
            <a:spLocks noGrp="1" noChangeAspect="1"/>
          </p:cNvSpPr>
          <p:nvPr>
            <p:ph type="pic" sz="quarter" idx="13"/>
          </p:nvPr>
        </p:nvSpPr>
        <p:spPr>
          <a:xfrm>
            <a:off x="-1" y="2428613"/>
            <a:ext cx="3831771" cy="3743587"/>
          </a:xfrm>
          <a:prstGeom prst="rect">
            <a:avLst/>
          </a:prstGeom>
          <a:solidFill>
            <a:schemeClr val="bg1">
              <a:lumMod val="95000"/>
            </a:schemeClr>
          </a:solidFill>
        </p:spPr>
        <p:txBody>
          <a:bodyPr anchor="ctr">
            <a:normAutofit/>
          </a:bodyPr>
          <a:lstStyle>
            <a:lvl1pPr algn="ctr">
              <a:defRPr sz="1200">
                <a:solidFill>
                  <a:schemeClr val="bg1">
                    <a:lumMod val="50000"/>
                  </a:schemeClr>
                </a:solidFill>
              </a:defRPr>
            </a:lvl1pPr>
          </a:lstStyle>
          <a:p>
            <a:endParaRPr lang="en-US">
              <a:latin typeface="Arial" panose="020B0604020202020204" pitchFamily="34" charset="0"/>
            </a:endParaRPr>
          </a:p>
        </p:txBody>
      </p:sp>
    </p:spTree>
    <p:extLst>
      <p:ext uri="{BB962C8B-B14F-4D97-AF65-F5344CB8AC3E}">
        <p14:creationId xmlns:p14="http://schemas.microsoft.com/office/powerpoint/2010/main" val="410208687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26BC4A5-F8FA-08A2-ECCA-392E20090EE2}"/>
              </a:ext>
            </a:extLst>
          </p:cNvPr>
          <p:cNvGraphicFramePr>
            <a:graphicFrameLocks noChangeAspect="1"/>
          </p:cNvGraphicFramePr>
          <p:nvPr userDrawn="1">
            <p:custDataLst>
              <p:tags r:id="rId1"/>
            </p:custDataLst>
            <p:extLst>
              <p:ext uri="{D42A27DB-BD31-4B8C-83A1-F6EECF244321}">
                <p14:modId xmlns:p14="http://schemas.microsoft.com/office/powerpoint/2010/main" val="1053190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E26BC4A5-F8FA-08A2-ECCA-392E20090EE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3EEB10E-6DA9-F1B4-81EE-129CADCB5A17}"/>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39AD71A2-3ECC-C388-E6A8-3251505E8C3D}"/>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24" name="Picture Placeholder 23">
            <a:extLst>
              <a:ext uri="{FF2B5EF4-FFF2-40B4-BE49-F238E27FC236}">
                <a16:creationId xmlns:a16="http://schemas.microsoft.com/office/drawing/2014/main" id="{84A33017-0E77-CA51-F242-42B351E5DE7C}"/>
              </a:ext>
            </a:extLst>
          </p:cNvPr>
          <p:cNvSpPr>
            <a:spLocks noGrp="1" noChangeAspect="1"/>
          </p:cNvSpPr>
          <p:nvPr>
            <p:ph type="pic" sz="quarter" idx="11"/>
          </p:nvPr>
        </p:nvSpPr>
        <p:spPr>
          <a:xfrm>
            <a:off x="7310712" y="1326969"/>
            <a:ext cx="3904486" cy="3904488"/>
          </a:xfrm>
          <a:prstGeom prst="ellipse">
            <a:avLst/>
          </a:prstGeom>
          <a:solidFill>
            <a:schemeClr val="bg1">
              <a:lumMod val="85000"/>
            </a:schemeClr>
          </a:solidFill>
        </p:spPr>
        <p:txBody>
          <a:bodyPr/>
          <a:lstStyle/>
          <a:p>
            <a:endParaRPr lang="en-US">
              <a:latin typeface="Arial" panose="020B0604020202020204" pitchFamily="34" charset="0"/>
            </a:endParaRPr>
          </a:p>
        </p:txBody>
      </p:sp>
      <p:sp>
        <p:nvSpPr>
          <p:cNvPr id="28" name="Text Placeholder 27">
            <a:extLst>
              <a:ext uri="{FF2B5EF4-FFF2-40B4-BE49-F238E27FC236}">
                <a16:creationId xmlns:a16="http://schemas.microsoft.com/office/drawing/2014/main" id="{6022C734-AAF0-B97A-BCAA-4C254EF3731C}"/>
              </a:ext>
            </a:extLst>
          </p:cNvPr>
          <p:cNvSpPr>
            <a:spLocks noGrp="1"/>
          </p:cNvSpPr>
          <p:nvPr>
            <p:ph type="body" sz="quarter" idx="13"/>
          </p:nvPr>
        </p:nvSpPr>
        <p:spPr>
          <a:xfrm>
            <a:off x="993664" y="1685099"/>
            <a:ext cx="5330952" cy="2167128"/>
          </a:xfrm>
        </p:spPr>
        <p:txBody>
          <a:bodyPr>
            <a:noAutofit/>
          </a:bodyPr>
          <a:lstStyle>
            <a:lvl1pPr>
              <a:lnSpc>
                <a:spcPct val="100000"/>
              </a:lnSpc>
              <a:spcBef>
                <a:spcPts val="0"/>
              </a:spcBef>
              <a:spcAft>
                <a:spcPts val="600"/>
              </a:spcAft>
              <a:defRPr sz="28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2000">
                <a:latin typeface="Arial" panose="020B0604020202020204" pitchFamily="34" charset="0"/>
                <a:cs typeface="Arial" panose="020B0604020202020204" pitchFamily="34" charset="0"/>
                <a:sym typeface="Arial" panose="020B0604020202020204" pitchFamily="34" charset="0"/>
              </a:defRPr>
            </a:lvl2pPr>
            <a:lvl3pPr marL="0" indent="0">
              <a:buNone/>
              <a:defRPr/>
            </a:lvl3pPr>
          </a:lstStyle>
          <a:p>
            <a:pPr lvl="0"/>
            <a:r>
              <a:rPr lang="en-US"/>
              <a:t>Click to edit Master text styles</a:t>
            </a:r>
          </a:p>
          <a:p>
            <a:pPr lvl="1"/>
            <a:r>
              <a:rPr lang="en-US"/>
              <a:t>Second level</a:t>
            </a:r>
          </a:p>
        </p:txBody>
      </p:sp>
      <p:sp>
        <p:nvSpPr>
          <p:cNvPr id="29" name="Text Placeholder 11">
            <a:extLst>
              <a:ext uri="{FF2B5EF4-FFF2-40B4-BE49-F238E27FC236}">
                <a16:creationId xmlns:a16="http://schemas.microsoft.com/office/drawing/2014/main" id="{8E0B2B52-4E3E-1254-C19E-5A80481675E1}"/>
              </a:ext>
            </a:extLst>
          </p:cNvPr>
          <p:cNvSpPr>
            <a:spLocks noGrp="1"/>
          </p:cNvSpPr>
          <p:nvPr>
            <p:ph type="body" sz="quarter" idx="14" hasCustomPrompt="1"/>
          </p:nvPr>
        </p:nvSpPr>
        <p:spPr>
          <a:xfrm>
            <a:off x="993517" y="4330309"/>
            <a:ext cx="5330951" cy="925894"/>
          </a:xfrm>
          <a:solidFill>
            <a:schemeClr val="bg1"/>
          </a:solidFill>
          <a:effectLst>
            <a:outerShdw dist="12700" dir="16200000" rotWithShape="0">
              <a:prstClr val="black"/>
            </a:outerShdw>
          </a:effectLst>
        </p:spPr>
        <p:txBody>
          <a:bodyPr lIns="0" tIns="365760" bIns="0" anchor="b">
            <a:noAutofit/>
          </a:bodyPr>
          <a:lstStyle>
            <a:lvl1pPr algn="l">
              <a:lnSpc>
                <a:spcPct val="100000"/>
              </a:lnSpc>
              <a:defRPr sz="18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a:lnSpc>
                <a:spcPct val="100000"/>
              </a:lnSpc>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Name</a:t>
            </a:r>
          </a:p>
          <a:p>
            <a:pPr lvl="1"/>
            <a:r>
              <a:rPr lang="en-US"/>
              <a:t>Title/Position</a:t>
            </a:r>
          </a:p>
        </p:txBody>
      </p:sp>
      <p:sp>
        <p:nvSpPr>
          <p:cNvPr id="9" name="TextBox 8">
            <a:extLst>
              <a:ext uri="{FF2B5EF4-FFF2-40B4-BE49-F238E27FC236}">
                <a16:creationId xmlns:a16="http://schemas.microsoft.com/office/drawing/2014/main" id="{40457D6C-8B6C-015C-E489-CE99FACBE8F2}"/>
              </a:ext>
              <a:ext uri="{C183D7F6-B498-43B3-948B-1728B52AA6E4}">
                <adec:decorative xmlns:adec="http://schemas.microsoft.com/office/drawing/2017/decorative" val="1"/>
              </a:ext>
            </a:extLst>
          </p:cNvPr>
          <p:cNvSpPr txBox="1"/>
          <p:nvPr userDrawn="1"/>
        </p:nvSpPr>
        <p:spPr>
          <a:xfrm>
            <a:off x="381001" y="1514426"/>
            <a:ext cx="433388" cy="336127"/>
          </a:xfrm>
          <a:custGeom>
            <a:avLst/>
            <a:gdLst/>
            <a:ahLst/>
            <a:cxnLst/>
            <a:rect l="l" t="t" r="r" b="b"/>
            <a:pathLst>
              <a:path w="770582" h="597647">
                <a:moveTo>
                  <a:pt x="625621" y="0"/>
                </a:moveTo>
                <a:lnTo>
                  <a:pt x="770582" y="0"/>
                </a:lnTo>
                <a:lnTo>
                  <a:pt x="600189" y="597647"/>
                </a:lnTo>
                <a:lnTo>
                  <a:pt x="419623" y="597647"/>
                </a:lnTo>
                <a:close/>
                <a:moveTo>
                  <a:pt x="205997" y="0"/>
                </a:moveTo>
                <a:lnTo>
                  <a:pt x="350958" y="0"/>
                </a:lnTo>
                <a:lnTo>
                  <a:pt x="180565" y="597647"/>
                </a:lnTo>
                <a:lnTo>
                  <a:pt x="0" y="597647"/>
                </a:lnTo>
                <a:close/>
              </a:path>
            </a:pathLst>
          </a:custGeom>
          <a:solidFill>
            <a:schemeClr val="tx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9999">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4822483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6E37466-2554-CB6C-8BC0-C605C6CE5E51}"/>
              </a:ext>
            </a:extLst>
          </p:cNvPr>
          <p:cNvGraphicFramePr>
            <a:graphicFrameLocks noChangeAspect="1"/>
          </p:cNvGraphicFramePr>
          <p:nvPr userDrawn="1">
            <p:custDataLst>
              <p:tags r:id="rId1"/>
            </p:custDataLst>
            <p:extLst>
              <p:ext uri="{D42A27DB-BD31-4B8C-83A1-F6EECF244321}">
                <p14:modId xmlns:p14="http://schemas.microsoft.com/office/powerpoint/2010/main" val="34400575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D6E37466-2554-CB6C-8BC0-C605C6C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3EEB10E-6DA9-F1B4-81EE-129CADCB5A17}"/>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39AD71A2-3ECC-C388-E6A8-3251505E8C3D}"/>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5" name="Rectangle 4">
            <a:extLst>
              <a:ext uri="{FF2B5EF4-FFF2-40B4-BE49-F238E27FC236}">
                <a16:creationId xmlns:a16="http://schemas.microsoft.com/office/drawing/2014/main" id="{2D9796D2-527B-F950-4C6C-7CAE8F72EED7}"/>
              </a:ext>
            </a:extLst>
          </p:cNvPr>
          <p:cNvSpPr/>
          <p:nvPr userDrawn="1"/>
        </p:nvSpPr>
        <p:spPr>
          <a:xfrm>
            <a:off x="10929257" y="1363194"/>
            <a:ext cx="1262743" cy="44407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6" name="Freeform: Shape 5">
            <a:extLst>
              <a:ext uri="{FF2B5EF4-FFF2-40B4-BE49-F238E27FC236}">
                <a16:creationId xmlns:a16="http://schemas.microsoft.com/office/drawing/2014/main" id="{1470F4C6-A6F3-7EBD-23D8-A67198051E9E}"/>
              </a:ext>
            </a:extLst>
          </p:cNvPr>
          <p:cNvSpPr/>
          <p:nvPr userDrawn="1"/>
        </p:nvSpPr>
        <p:spPr>
          <a:xfrm>
            <a:off x="2688979" y="1363194"/>
            <a:ext cx="9176270" cy="4440707"/>
          </a:xfrm>
          <a:custGeom>
            <a:avLst/>
            <a:gdLst>
              <a:gd name="connsiteX0" fmla="*/ 1653850 w 7463585"/>
              <a:gd name="connsiteY0" fmla="*/ 0 h 3611881"/>
              <a:gd name="connsiteX1" fmla="*/ 7463585 w 7463585"/>
              <a:gd name="connsiteY1" fmla="*/ 0 h 3611881"/>
              <a:gd name="connsiteX2" fmla="*/ 7463585 w 7463585"/>
              <a:gd name="connsiteY2" fmla="*/ 3611881 h 3611881"/>
              <a:gd name="connsiteX3" fmla="*/ 1367585 w 7463585"/>
              <a:gd name="connsiteY3" fmla="*/ 3611881 h 3611881"/>
              <a:gd name="connsiteX4" fmla="*/ 694142 w 7463585"/>
              <a:gd name="connsiteY4" fmla="*/ 0 h 3611881"/>
              <a:gd name="connsiteX5" fmla="*/ 1081320 w 7463585"/>
              <a:gd name="connsiteY5" fmla="*/ 0 h 3611881"/>
              <a:gd name="connsiteX6" fmla="*/ 1367585 w 7463585"/>
              <a:gd name="connsiteY6" fmla="*/ 3611881 h 3611881"/>
              <a:gd name="connsiteX7" fmla="*/ 980407 w 7463585"/>
              <a:gd name="connsiteY7" fmla="*/ 3611881 h 3611881"/>
              <a:gd name="connsiteX8" fmla="*/ 285909 w 7463585"/>
              <a:gd name="connsiteY8" fmla="*/ 0 h 3611881"/>
              <a:gd name="connsiteX9" fmla="*/ 694142 w 7463585"/>
              <a:gd name="connsiteY9" fmla="*/ 0 h 3611881"/>
              <a:gd name="connsiteX10" fmla="*/ 407877 w 7463585"/>
              <a:gd name="connsiteY10" fmla="*/ 3611881 h 3611881"/>
              <a:gd name="connsiteX11" fmla="*/ 0 w 7463585"/>
              <a:gd name="connsiteY11" fmla="*/ 3611881 h 3611881"/>
              <a:gd name="connsiteX12" fmla="*/ 0 w 7463585"/>
              <a:gd name="connsiteY12" fmla="*/ 3607389 h 361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3585" h="3611881">
                <a:moveTo>
                  <a:pt x="1653850" y="0"/>
                </a:moveTo>
                <a:lnTo>
                  <a:pt x="7463585" y="0"/>
                </a:lnTo>
                <a:lnTo>
                  <a:pt x="7463585" y="3611881"/>
                </a:lnTo>
                <a:lnTo>
                  <a:pt x="1367585" y="3611881"/>
                </a:lnTo>
                <a:close/>
                <a:moveTo>
                  <a:pt x="694142" y="0"/>
                </a:moveTo>
                <a:lnTo>
                  <a:pt x="1081320" y="0"/>
                </a:lnTo>
                <a:lnTo>
                  <a:pt x="1367585" y="3611881"/>
                </a:lnTo>
                <a:lnTo>
                  <a:pt x="980407" y="3611881"/>
                </a:lnTo>
                <a:close/>
                <a:moveTo>
                  <a:pt x="285909" y="0"/>
                </a:moveTo>
                <a:lnTo>
                  <a:pt x="694142" y="0"/>
                </a:lnTo>
                <a:lnTo>
                  <a:pt x="407877" y="3611881"/>
                </a:lnTo>
                <a:lnTo>
                  <a:pt x="0" y="3611881"/>
                </a:lnTo>
                <a:lnTo>
                  <a:pt x="0" y="3607389"/>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14" name="Text Placeholder 25">
            <a:extLst>
              <a:ext uri="{FF2B5EF4-FFF2-40B4-BE49-F238E27FC236}">
                <a16:creationId xmlns:a16="http://schemas.microsoft.com/office/drawing/2014/main" id="{72A74179-F10C-95FD-E463-84ABA1E8C9C5}"/>
              </a:ext>
            </a:extLst>
          </p:cNvPr>
          <p:cNvSpPr>
            <a:spLocks noGrp="1"/>
          </p:cNvSpPr>
          <p:nvPr>
            <p:ph type="body" sz="quarter" idx="12" hasCustomPrompt="1"/>
          </p:nvPr>
        </p:nvSpPr>
        <p:spPr>
          <a:xfrm>
            <a:off x="5236732" y="1814265"/>
            <a:ext cx="461665" cy="997196"/>
          </a:xfrm>
        </p:spPr>
        <p:txBody>
          <a:bodyPr wrap="none" lIns="0" tIns="0" rIns="0" bIns="0">
            <a:spAutoFit/>
          </a:bodyPr>
          <a:lstStyle>
            <a:lvl1pPr>
              <a:defRPr sz="72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a:t>
            </a:r>
          </a:p>
        </p:txBody>
      </p:sp>
      <p:sp>
        <p:nvSpPr>
          <p:cNvPr id="15" name="Text Placeholder 27">
            <a:extLst>
              <a:ext uri="{FF2B5EF4-FFF2-40B4-BE49-F238E27FC236}">
                <a16:creationId xmlns:a16="http://schemas.microsoft.com/office/drawing/2014/main" id="{5DCED502-DE90-246C-4294-845A6D096FA2}"/>
              </a:ext>
            </a:extLst>
          </p:cNvPr>
          <p:cNvSpPr>
            <a:spLocks noGrp="1"/>
          </p:cNvSpPr>
          <p:nvPr>
            <p:ph type="body" sz="quarter" idx="13"/>
          </p:nvPr>
        </p:nvSpPr>
        <p:spPr>
          <a:xfrm>
            <a:off x="5836588" y="2115798"/>
            <a:ext cx="5969179" cy="2167128"/>
          </a:xfrm>
        </p:spPr>
        <p:txBody>
          <a:bodyPr>
            <a:noAutofit/>
          </a:bodyPr>
          <a:lstStyle>
            <a:lvl1pPr>
              <a:lnSpc>
                <a:spcPct val="100000"/>
              </a:lnSpc>
              <a:spcBef>
                <a:spcPts val="0"/>
              </a:spcBef>
              <a:spcAft>
                <a:spcPts val="600"/>
              </a:spcAft>
              <a:defRPr sz="28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2000">
                <a:solidFill>
                  <a:schemeClr val="bg1"/>
                </a:solidFill>
                <a:latin typeface="Arial" panose="020B0604020202020204" pitchFamily="34" charset="0"/>
                <a:cs typeface="Arial" panose="020B0604020202020204" pitchFamily="34" charset="0"/>
                <a:sym typeface="Arial" panose="020B0604020202020204" pitchFamily="34" charset="0"/>
              </a:defRPr>
            </a:lvl2pPr>
            <a:lvl3pPr marL="0" indent="0">
              <a:buNone/>
              <a:defRPr/>
            </a:lvl3pPr>
          </a:lstStyle>
          <a:p>
            <a:pPr lvl="0"/>
            <a:r>
              <a:rPr lang="en-US"/>
              <a:t>Click to edit Master text styles</a:t>
            </a:r>
          </a:p>
          <a:p>
            <a:pPr lvl="1"/>
            <a:r>
              <a:rPr lang="en-US"/>
              <a:t>Second level</a:t>
            </a:r>
          </a:p>
        </p:txBody>
      </p:sp>
      <p:sp>
        <p:nvSpPr>
          <p:cNvPr id="16" name="Text Placeholder 11">
            <a:extLst>
              <a:ext uri="{FF2B5EF4-FFF2-40B4-BE49-F238E27FC236}">
                <a16:creationId xmlns:a16="http://schemas.microsoft.com/office/drawing/2014/main" id="{8A13428C-EAAB-35F9-D2AC-93CCC84998AC}"/>
              </a:ext>
            </a:extLst>
          </p:cNvPr>
          <p:cNvSpPr>
            <a:spLocks noGrp="1"/>
          </p:cNvSpPr>
          <p:nvPr>
            <p:ph type="body" sz="quarter" idx="14" hasCustomPrompt="1"/>
          </p:nvPr>
        </p:nvSpPr>
        <p:spPr>
          <a:xfrm>
            <a:off x="5836588" y="4560721"/>
            <a:ext cx="5971032" cy="761235"/>
          </a:xfrm>
          <a:solidFill>
            <a:schemeClr val="accent1"/>
          </a:solidFill>
          <a:effectLst>
            <a:outerShdw dist="12700" dir="16200000" rotWithShape="0">
              <a:schemeClr val="bg1"/>
            </a:outerShdw>
          </a:effectLst>
        </p:spPr>
        <p:txBody>
          <a:bodyPr lIns="0" tIns="365760" bIns="0" anchor="b">
            <a:noAutofit/>
          </a:bodyPr>
          <a:lstStyle>
            <a:lvl1pPr algn="l">
              <a:lnSpc>
                <a:spcPct val="100000"/>
              </a:lnSpc>
              <a:defRPr sz="18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nSpc>
                <a:spcPct val="100000"/>
              </a:lnSpc>
              <a:defRPr sz="1400">
                <a:solidFill>
                  <a:schemeClr val="bg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Name</a:t>
            </a:r>
          </a:p>
          <a:p>
            <a:pPr lvl="1"/>
            <a:r>
              <a:rPr lang="en-US"/>
              <a:t>Title/Position</a:t>
            </a:r>
          </a:p>
        </p:txBody>
      </p:sp>
      <p:sp>
        <p:nvSpPr>
          <p:cNvPr id="17" name="Picture Placeholder 23">
            <a:extLst>
              <a:ext uri="{FF2B5EF4-FFF2-40B4-BE49-F238E27FC236}">
                <a16:creationId xmlns:a16="http://schemas.microsoft.com/office/drawing/2014/main" id="{3640582D-5016-B5DA-BB6A-6B7DDBFBB1F7}"/>
              </a:ext>
            </a:extLst>
          </p:cNvPr>
          <p:cNvSpPr>
            <a:spLocks noGrp="1" noChangeAspect="1"/>
          </p:cNvSpPr>
          <p:nvPr>
            <p:ph type="pic" sz="quarter" idx="11"/>
          </p:nvPr>
        </p:nvSpPr>
        <p:spPr>
          <a:xfrm>
            <a:off x="384380" y="1845135"/>
            <a:ext cx="3476819" cy="3476821"/>
          </a:xfrm>
          <a:prstGeom prst="ellipse">
            <a:avLst/>
          </a:prstGeom>
          <a:solidFill>
            <a:schemeClr val="bg1">
              <a:lumMod val="85000"/>
            </a:schemeClr>
          </a:solidFill>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15959298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D6EC2E8-456A-F690-8207-254ACFF72C4F}"/>
              </a:ext>
            </a:extLst>
          </p:cNvPr>
          <p:cNvGraphicFramePr>
            <a:graphicFrameLocks noChangeAspect="1"/>
          </p:cNvGraphicFramePr>
          <p:nvPr userDrawn="1">
            <p:custDataLst>
              <p:tags r:id="rId1"/>
            </p:custDataLst>
            <p:extLst>
              <p:ext uri="{D42A27DB-BD31-4B8C-83A1-F6EECF244321}">
                <p14:modId xmlns:p14="http://schemas.microsoft.com/office/powerpoint/2010/main" val="25247631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CD6EC2E8-456A-F690-8207-254ACFF72C4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Table Placeholder 10">
            <a:extLst>
              <a:ext uri="{FF2B5EF4-FFF2-40B4-BE49-F238E27FC236}">
                <a16:creationId xmlns:a16="http://schemas.microsoft.com/office/drawing/2014/main" id="{6C293DB8-E2CC-257F-4759-33A59BD5DC6B}"/>
              </a:ext>
            </a:extLst>
          </p:cNvPr>
          <p:cNvSpPr>
            <a:spLocks noGrp="1"/>
          </p:cNvSpPr>
          <p:nvPr>
            <p:ph type="tbl" sz="quarter" idx="11"/>
          </p:nvPr>
        </p:nvSpPr>
        <p:spPr>
          <a:xfrm>
            <a:off x="388506" y="1035732"/>
            <a:ext cx="11422494" cy="5136468"/>
          </a:xfrm>
          <a:solidFill>
            <a:schemeClr val="bg1">
              <a:lumMod val="85000"/>
            </a:schemeClr>
          </a:solidFill>
        </p:spPr>
        <p:txBody>
          <a:body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ACCF8802-BC84-A9EE-02B5-F0444309A545}"/>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09047764-366F-942A-2230-E387C00C80A5}"/>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12" name="Text Placeholder 11">
            <a:extLst>
              <a:ext uri="{FF2B5EF4-FFF2-40B4-BE49-F238E27FC236}">
                <a16:creationId xmlns:a16="http://schemas.microsoft.com/office/drawing/2014/main" id="{4479954B-632A-2210-2C90-E83655CA6F5F}"/>
              </a:ext>
            </a:extLst>
          </p:cNvPr>
          <p:cNvSpPr>
            <a:spLocks noGrp="1"/>
          </p:cNvSpPr>
          <p:nvPr>
            <p:ph type="body" sz="quarter" idx="14" hasCustomPrompt="1"/>
          </p:nvPr>
        </p:nvSpPr>
        <p:spPr>
          <a:xfrm>
            <a:off x="388508" y="2635189"/>
            <a:ext cx="3662792" cy="851515"/>
          </a:xfrm>
          <a:solidFill>
            <a:schemeClr val="bg1">
              <a:lumMod val="95000"/>
            </a:schemeClr>
          </a:solidFill>
          <a:effectLst>
            <a:outerShdw dist="25400" dir="16200000" rotWithShape="0">
              <a:schemeClr val="accent1"/>
            </a:outerShdw>
          </a:effectLst>
        </p:spPr>
        <p:txBody>
          <a:bodyPr wrap="square" lIns="182880" tIns="91440" rIns="182880" bIns="91440" anchor="ctr">
            <a:spAutoFit/>
          </a:bodyPr>
          <a:lstStyle>
            <a:lvl1pPr algn="l">
              <a:lnSpc>
                <a:spcPct val="100000"/>
              </a:lnSpc>
              <a:spcBef>
                <a:spcPts val="0"/>
              </a:spcBef>
              <a:spcAft>
                <a:spcPts val="200"/>
              </a:spcAft>
              <a:defRPr sz="16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182880" indent="-182880">
              <a:lnSpc>
                <a:spcPct val="100000"/>
              </a:lnSpc>
              <a:spcBef>
                <a:spcPts val="0"/>
              </a:spcBef>
              <a:spcAft>
                <a:spcPts val="20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Insert short description here</a:t>
            </a:r>
          </a:p>
          <a:p>
            <a:pPr lvl="1"/>
            <a:r>
              <a:rPr lang="en-US"/>
              <a:t>Insert short description here</a:t>
            </a:r>
          </a:p>
        </p:txBody>
      </p:sp>
      <p:sp>
        <p:nvSpPr>
          <p:cNvPr id="14" name="Text Placeholder 11">
            <a:extLst>
              <a:ext uri="{FF2B5EF4-FFF2-40B4-BE49-F238E27FC236}">
                <a16:creationId xmlns:a16="http://schemas.microsoft.com/office/drawing/2014/main" id="{F159FB3C-0FFF-D9CD-C002-102FC1E739D4}"/>
              </a:ext>
            </a:extLst>
          </p:cNvPr>
          <p:cNvSpPr>
            <a:spLocks noGrp="1"/>
          </p:cNvSpPr>
          <p:nvPr>
            <p:ph type="body" sz="quarter" idx="15" hasCustomPrompt="1"/>
          </p:nvPr>
        </p:nvSpPr>
        <p:spPr>
          <a:xfrm>
            <a:off x="388508" y="3655243"/>
            <a:ext cx="3662792" cy="851515"/>
          </a:xfrm>
          <a:solidFill>
            <a:schemeClr val="accent1">
              <a:lumMod val="20000"/>
              <a:lumOff val="80000"/>
            </a:schemeClr>
          </a:solidFill>
          <a:effectLst>
            <a:outerShdw dist="25400" dir="16200000" rotWithShape="0">
              <a:schemeClr val="accent1"/>
            </a:outerShdw>
          </a:effectLst>
        </p:spPr>
        <p:txBody>
          <a:bodyPr wrap="square" lIns="182880" tIns="91440" rIns="182880" bIns="91440" anchor="ctr">
            <a:spAutoFit/>
          </a:bodyPr>
          <a:lstStyle>
            <a:lvl1pPr algn="l">
              <a:lnSpc>
                <a:spcPct val="100000"/>
              </a:lnSpc>
              <a:spcBef>
                <a:spcPts val="0"/>
              </a:spcBef>
              <a:spcAft>
                <a:spcPts val="200"/>
              </a:spcAft>
              <a:defRPr sz="16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182880" indent="-182880">
              <a:lnSpc>
                <a:spcPct val="100000"/>
              </a:lnSpc>
              <a:spcBef>
                <a:spcPts val="0"/>
              </a:spcBef>
              <a:spcAft>
                <a:spcPts val="20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Highlight</a:t>
            </a:r>
          </a:p>
          <a:p>
            <a:pPr lvl="1"/>
            <a:r>
              <a:rPr lang="en-US"/>
              <a:t>Insert short description here</a:t>
            </a:r>
          </a:p>
          <a:p>
            <a:pPr lvl="1"/>
            <a:r>
              <a:rPr lang="en-US"/>
              <a:t>Insert short description here</a:t>
            </a:r>
          </a:p>
        </p:txBody>
      </p:sp>
    </p:spTree>
    <p:extLst>
      <p:ext uri="{BB962C8B-B14F-4D97-AF65-F5344CB8AC3E}">
        <p14:creationId xmlns:p14="http://schemas.microsoft.com/office/powerpoint/2010/main" val="12562887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Key message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1A5DACE-1FEA-214D-E436-DA9A66D669AA}"/>
              </a:ext>
            </a:extLst>
          </p:cNvPr>
          <p:cNvGraphicFramePr>
            <a:graphicFrameLocks noChangeAspect="1"/>
          </p:cNvGraphicFramePr>
          <p:nvPr userDrawn="1">
            <p:custDataLst>
              <p:tags r:id="rId1"/>
            </p:custDataLst>
            <p:extLst>
              <p:ext uri="{D42A27DB-BD31-4B8C-83A1-F6EECF244321}">
                <p14:modId xmlns:p14="http://schemas.microsoft.com/office/powerpoint/2010/main" val="16505237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01A5DACE-1FEA-214D-E436-DA9A66D669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11">
            <a:extLst>
              <a:ext uri="{FF2B5EF4-FFF2-40B4-BE49-F238E27FC236}">
                <a16:creationId xmlns:a16="http://schemas.microsoft.com/office/drawing/2014/main" id="{9DB57F4A-DDFB-608D-5462-C95DD8FFC1EE}"/>
              </a:ext>
            </a:extLst>
          </p:cNvPr>
          <p:cNvSpPr>
            <a:spLocks noGrp="1"/>
          </p:cNvSpPr>
          <p:nvPr userDrawn="1">
            <p:ph type="body" sz="quarter" idx="14" hasCustomPrompt="1"/>
          </p:nvPr>
        </p:nvSpPr>
        <p:spPr>
          <a:xfrm>
            <a:off x="388508" y="1057546"/>
            <a:ext cx="5478892" cy="1214692"/>
          </a:xfrm>
          <a:solidFill>
            <a:schemeClr val="bg1"/>
          </a:solidFill>
          <a:effectLst>
            <a:outerShdw dist="12700" dir="16200000" rotWithShape="0">
              <a:prstClr val="black"/>
            </a:outerShdw>
          </a:effectLst>
        </p:spPr>
        <p:txBody>
          <a:bodyPr wrap="square" lIns="731520" tIns="146304" rIns="91440" bIns="274320" anchor="t">
            <a:spAutoFit/>
          </a:bodyPr>
          <a:lstStyle>
            <a:lvl1pPr algn="l">
              <a:lnSpc>
                <a:spcPct val="100000"/>
              </a:lnSpc>
              <a:spcBef>
                <a:spcPts val="0"/>
              </a:spcBef>
              <a:spcAft>
                <a:spcPts val="200"/>
              </a:spcAft>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200"/>
              </a:spcAft>
              <a:buFont typeface="Arial" panose="020B0604020202020204" pitchFamily="34" charset="0"/>
              <a:buNone/>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Insert short description here</a:t>
            </a:r>
          </a:p>
          <a:p>
            <a:pPr lvl="1"/>
            <a:r>
              <a:rPr lang="en-US"/>
              <a:t>Insert short description here</a:t>
            </a:r>
          </a:p>
        </p:txBody>
      </p:sp>
      <p:sp>
        <p:nvSpPr>
          <p:cNvPr id="2" name="Title 1">
            <a:extLst>
              <a:ext uri="{FF2B5EF4-FFF2-40B4-BE49-F238E27FC236}">
                <a16:creationId xmlns:a16="http://schemas.microsoft.com/office/drawing/2014/main" id="{685F15C4-40DE-3CA9-041C-1A966AC175DD}"/>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FDBFD6DE-3E3E-D39C-E1F5-6B7898881B36}"/>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25" name="Text Placeholder 24">
            <a:extLst>
              <a:ext uri="{FF2B5EF4-FFF2-40B4-BE49-F238E27FC236}">
                <a16:creationId xmlns:a16="http://schemas.microsoft.com/office/drawing/2014/main" id="{BCCFEE70-3449-0F1B-209C-FCBB524DC1F6}"/>
              </a:ext>
            </a:extLst>
          </p:cNvPr>
          <p:cNvSpPr>
            <a:spLocks noGrp="1"/>
          </p:cNvSpPr>
          <p:nvPr userDrawn="1">
            <p:ph type="body" sz="quarter" idx="15" hasCustomPrompt="1"/>
          </p:nvPr>
        </p:nvSpPr>
        <p:spPr>
          <a:xfrm>
            <a:off x="388508" y="1169914"/>
            <a:ext cx="484107" cy="470898"/>
          </a:xfrm>
        </p:spPr>
        <p:txBody>
          <a:bodyPr wrap="none">
            <a:spAutoFit/>
          </a:bodyPr>
          <a:lstStyle>
            <a:lvl1pPr>
              <a:defRPr sz="34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26" name="Text Placeholder 11">
            <a:extLst>
              <a:ext uri="{FF2B5EF4-FFF2-40B4-BE49-F238E27FC236}">
                <a16:creationId xmlns:a16="http://schemas.microsoft.com/office/drawing/2014/main" id="{79D8DE78-B542-ADF4-6759-C3AF1D19F2B4}"/>
              </a:ext>
            </a:extLst>
          </p:cNvPr>
          <p:cNvSpPr>
            <a:spLocks noGrp="1"/>
          </p:cNvSpPr>
          <p:nvPr>
            <p:ph type="body" sz="quarter" idx="16" hasCustomPrompt="1"/>
          </p:nvPr>
        </p:nvSpPr>
        <p:spPr>
          <a:xfrm>
            <a:off x="388508" y="2664015"/>
            <a:ext cx="5478892" cy="1214692"/>
          </a:xfrm>
          <a:solidFill>
            <a:schemeClr val="bg1"/>
          </a:solidFill>
          <a:effectLst>
            <a:outerShdw dist="12700" dir="16200000" rotWithShape="0">
              <a:prstClr val="black"/>
            </a:outerShdw>
          </a:effectLst>
        </p:spPr>
        <p:txBody>
          <a:bodyPr wrap="square" lIns="731520" tIns="146304" rIns="91440" bIns="274320" anchor="t">
            <a:spAutoFit/>
          </a:bodyPr>
          <a:lstStyle>
            <a:lvl1pPr algn="l">
              <a:lnSpc>
                <a:spcPct val="100000"/>
              </a:lnSpc>
              <a:spcBef>
                <a:spcPts val="0"/>
              </a:spcBef>
              <a:spcAft>
                <a:spcPts val="200"/>
              </a:spcAft>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200"/>
              </a:spcAft>
              <a:buFont typeface="Arial" panose="020B0604020202020204" pitchFamily="34" charset="0"/>
              <a:buNone/>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Insert short description here</a:t>
            </a:r>
          </a:p>
          <a:p>
            <a:pPr lvl="1"/>
            <a:r>
              <a:rPr lang="en-US"/>
              <a:t>Insert short description here</a:t>
            </a:r>
          </a:p>
        </p:txBody>
      </p:sp>
      <p:sp>
        <p:nvSpPr>
          <p:cNvPr id="27" name="Text Placeholder 24">
            <a:extLst>
              <a:ext uri="{FF2B5EF4-FFF2-40B4-BE49-F238E27FC236}">
                <a16:creationId xmlns:a16="http://schemas.microsoft.com/office/drawing/2014/main" id="{E20163AB-A6DA-4884-2BB7-EFE0677776D0}"/>
              </a:ext>
            </a:extLst>
          </p:cNvPr>
          <p:cNvSpPr>
            <a:spLocks noGrp="1"/>
          </p:cNvSpPr>
          <p:nvPr>
            <p:ph type="body" sz="quarter" idx="17" hasCustomPrompt="1"/>
          </p:nvPr>
        </p:nvSpPr>
        <p:spPr>
          <a:xfrm>
            <a:off x="388508" y="2776383"/>
            <a:ext cx="484107" cy="470898"/>
          </a:xfrm>
        </p:spPr>
        <p:txBody>
          <a:bodyPr wrap="none">
            <a:spAutoFit/>
          </a:bodyPr>
          <a:lstStyle>
            <a:lvl1pPr>
              <a:defRPr sz="34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28" name="Text Placeholder 11">
            <a:extLst>
              <a:ext uri="{FF2B5EF4-FFF2-40B4-BE49-F238E27FC236}">
                <a16:creationId xmlns:a16="http://schemas.microsoft.com/office/drawing/2014/main" id="{C074F255-240C-C1BD-BF77-526B4FC4024A}"/>
              </a:ext>
            </a:extLst>
          </p:cNvPr>
          <p:cNvSpPr>
            <a:spLocks noGrp="1"/>
          </p:cNvSpPr>
          <p:nvPr>
            <p:ph type="body" sz="quarter" idx="18" hasCustomPrompt="1"/>
          </p:nvPr>
        </p:nvSpPr>
        <p:spPr>
          <a:xfrm>
            <a:off x="388508" y="4270483"/>
            <a:ext cx="5478892" cy="1214692"/>
          </a:xfrm>
          <a:solidFill>
            <a:schemeClr val="bg1"/>
          </a:solidFill>
          <a:effectLst>
            <a:outerShdw dist="12700" dir="16200000" rotWithShape="0">
              <a:prstClr val="black"/>
            </a:outerShdw>
          </a:effectLst>
        </p:spPr>
        <p:txBody>
          <a:bodyPr wrap="square" lIns="731520" tIns="146304" rIns="91440" bIns="274320" anchor="t">
            <a:spAutoFit/>
          </a:bodyPr>
          <a:lstStyle>
            <a:lvl1pPr algn="l">
              <a:lnSpc>
                <a:spcPct val="100000"/>
              </a:lnSpc>
              <a:spcBef>
                <a:spcPts val="0"/>
              </a:spcBef>
              <a:spcAft>
                <a:spcPts val="200"/>
              </a:spcAft>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200"/>
              </a:spcAft>
              <a:buFont typeface="Arial" panose="020B0604020202020204" pitchFamily="34" charset="0"/>
              <a:buNone/>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Insert short description here</a:t>
            </a:r>
          </a:p>
          <a:p>
            <a:pPr lvl="1"/>
            <a:r>
              <a:rPr lang="en-US"/>
              <a:t>Insert short description here</a:t>
            </a:r>
          </a:p>
        </p:txBody>
      </p:sp>
      <p:sp>
        <p:nvSpPr>
          <p:cNvPr id="29" name="Text Placeholder 24">
            <a:extLst>
              <a:ext uri="{FF2B5EF4-FFF2-40B4-BE49-F238E27FC236}">
                <a16:creationId xmlns:a16="http://schemas.microsoft.com/office/drawing/2014/main" id="{86D2415C-8D5D-AA8C-F18F-3FE11CF5788C}"/>
              </a:ext>
            </a:extLst>
          </p:cNvPr>
          <p:cNvSpPr>
            <a:spLocks noGrp="1"/>
          </p:cNvSpPr>
          <p:nvPr>
            <p:ph type="body" sz="quarter" idx="19" hasCustomPrompt="1"/>
          </p:nvPr>
        </p:nvSpPr>
        <p:spPr>
          <a:xfrm>
            <a:off x="388508" y="4382851"/>
            <a:ext cx="484107" cy="470898"/>
          </a:xfrm>
        </p:spPr>
        <p:txBody>
          <a:bodyPr wrap="none">
            <a:spAutoFit/>
          </a:bodyPr>
          <a:lstStyle>
            <a:lvl1pPr>
              <a:defRPr sz="34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0" name="Text Placeholder 11">
            <a:extLst>
              <a:ext uri="{FF2B5EF4-FFF2-40B4-BE49-F238E27FC236}">
                <a16:creationId xmlns:a16="http://schemas.microsoft.com/office/drawing/2014/main" id="{3BE7D281-6CBE-16BE-5FCD-6246D6A8F91B}"/>
              </a:ext>
            </a:extLst>
          </p:cNvPr>
          <p:cNvSpPr>
            <a:spLocks noGrp="1"/>
          </p:cNvSpPr>
          <p:nvPr>
            <p:ph type="body" sz="quarter" idx="20" hasCustomPrompt="1"/>
          </p:nvPr>
        </p:nvSpPr>
        <p:spPr>
          <a:xfrm>
            <a:off x="6332108" y="1057546"/>
            <a:ext cx="5478892" cy="1214692"/>
          </a:xfrm>
          <a:solidFill>
            <a:schemeClr val="bg1"/>
          </a:solidFill>
          <a:effectLst>
            <a:outerShdw dist="12700" dir="16200000" rotWithShape="0">
              <a:prstClr val="black"/>
            </a:outerShdw>
          </a:effectLst>
        </p:spPr>
        <p:txBody>
          <a:bodyPr wrap="square" lIns="731520" tIns="146304" rIns="91440" bIns="274320" anchor="t">
            <a:spAutoFit/>
          </a:bodyPr>
          <a:lstStyle>
            <a:lvl1pPr algn="l">
              <a:lnSpc>
                <a:spcPct val="100000"/>
              </a:lnSpc>
              <a:spcBef>
                <a:spcPts val="0"/>
              </a:spcBef>
              <a:spcAft>
                <a:spcPts val="200"/>
              </a:spcAft>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200"/>
              </a:spcAft>
              <a:buFont typeface="Arial" panose="020B0604020202020204" pitchFamily="34" charset="0"/>
              <a:buNone/>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Insert short description here</a:t>
            </a:r>
          </a:p>
          <a:p>
            <a:pPr lvl="1"/>
            <a:r>
              <a:rPr lang="en-US"/>
              <a:t>Insert short description here</a:t>
            </a:r>
          </a:p>
        </p:txBody>
      </p:sp>
      <p:sp>
        <p:nvSpPr>
          <p:cNvPr id="31" name="Text Placeholder 24">
            <a:extLst>
              <a:ext uri="{FF2B5EF4-FFF2-40B4-BE49-F238E27FC236}">
                <a16:creationId xmlns:a16="http://schemas.microsoft.com/office/drawing/2014/main" id="{6ED2FCC9-8BA8-67C3-9C37-48C31D454A81}"/>
              </a:ext>
            </a:extLst>
          </p:cNvPr>
          <p:cNvSpPr>
            <a:spLocks noGrp="1"/>
          </p:cNvSpPr>
          <p:nvPr>
            <p:ph type="body" sz="quarter" idx="21" hasCustomPrompt="1"/>
          </p:nvPr>
        </p:nvSpPr>
        <p:spPr>
          <a:xfrm>
            <a:off x="6332108" y="1169914"/>
            <a:ext cx="484107" cy="470898"/>
          </a:xfrm>
        </p:spPr>
        <p:txBody>
          <a:bodyPr wrap="none">
            <a:spAutoFit/>
          </a:bodyPr>
          <a:lstStyle>
            <a:lvl1pPr>
              <a:defRPr sz="34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2" name="Text Placeholder 11">
            <a:extLst>
              <a:ext uri="{FF2B5EF4-FFF2-40B4-BE49-F238E27FC236}">
                <a16:creationId xmlns:a16="http://schemas.microsoft.com/office/drawing/2014/main" id="{A731B1A9-3765-2128-9D63-9825CE665C06}"/>
              </a:ext>
            </a:extLst>
          </p:cNvPr>
          <p:cNvSpPr>
            <a:spLocks noGrp="1"/>
          </p:cNvSpPr>
          <p:nvPr>
            <p:ph type="body" sz="quarter" idx="22" hasCustomPrompt="1"/>
          </p:nvPr>
        </p:nvSpPr>
        <p:spPr>
          <a:xfrm>
            <a:off x="6332108" y="2664015"/>
            <a:ext cx="5478892" cy="1214692"/>
          </a:xfrm>
          <a:solidFill>
            <a:schemeClr val="bg1"/>
          </a:solidFill>
          <a:effectLst>
            <a:outerShdw dist="12700" dir="16200000" rotWithShape="0">
              <a:prstClr val="black"/>
            </a:outerShdw>
          </a:effectLst>
        </p:spPr>
        <p:txBody>
          <a:bodyPr wrap="square" lIns="731520" tIns="146304" rIns="91440" bIns="274320" anchor="t">
            <a:spAutoFit/>
          </a:bodyPr>
          <a:lstStyle>
            <a:lvl1pPr algn="l">
              <a:lnSpc>
                <a:spcPct val="100000"/>
              </a:lnSpc>
              <a:spcBef>
                <a:spcPts val="0"/>
              </a:spcBef>
              <a:spcAft>
                <a:spcPts val="200"/>
              </a:spcAft>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200"/>
              </a:spcAft>
              <a:buFont typeface="Arial" panose="020B0604020202020204" pitchFamily="34" charset="0"/>
              <a:buNone/>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Insert short description here</a:t>
            </a:r>
          </a:p>
          <a:p>
            <a:pPr lvl="1"/>
            <a:r>
              <a:rPr lang="en-US"/>
              <a:t>Insert short description here</a:t>
            </a:r>
          </a:p>
        </p:txBody>
      </p:sp>
      <p:sp>
        <p:nvSpPr>
          <p:cNvPr id="33" name="Text Placeholder 24">
            <a:extLst>
              <a:ext uri="{FF2B5EF4-FFF2-40B4-BE49-F238E27FC236}">
                <a16:creationId xmlns:a16="http://schemas.microsoft.com/office/drawing/2014/main" id="{AEE5D2F5-C019-6CE0-5EB7-FEFF21B2BD5D}"/>
              </a:ext>
            </a:extLst>
          </p:cNvPr>
          <p:cNvSpPr>
            <a:spLocks noGrp="1"/>
          </p:cNvSpPr>
          <p:nvPr>
            <p:ph type="body" sz="quarter" idx="23" hasCustomPrompt="1"/>
          </p:nvPr>
        </p:nvSpPr>
        <p:spPr>
          <a:xfrm>
            <a:off x="6332108" y="2776383"/>
            <a:ext cx="484107" cy="470898"/>
          </a:xfrm>
        </p:spPr>
        <p:txBody>
          <a:bodyPr wrap="none">
            <a:spAutoFit/>
          </a:bodyPr>
          <a:lstStyle>
            <a:lvl1pPr>
              <a:defRPr sz="34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4" name="Text Placeholder 11">
            <a:extLst>
              <a:ext uri="{FF2B5EF4-FFF2-40B4-BE49-F238E27FC236}">
                <a16:creationId xmlns:a16="http://schemas.microsoft.com/office/drawing/2014/main" id="{398BB627-9350-7034-4AF4-50D2CAD8C7D7}"/>
              </a:ext>
            </a:extLst>
          </p:cNvPr>
          <p:cNvSpPr>
            <a:spLocks noGrp="1"/>
          </p:cNvSpPr>
          <p:nvPr>
            <p:ph type="body" sz="quarter" idx="24" hasCustomPrompt="1"/>
          </p:nvPr>
        </p:nvSpPr>
        <p:spPr>
          <a:xfrm>
            <a:off x="6332108" y="4270483"/>
            <a:ext cx="5478892" cy="1214692"/>
          </a:xfrm>
          <a:solidFill>
            <a:schemeClr val="bg1"/>
          </a:solidFill>
          <a:effectLst>
            <a:outerShdw dist="12700" dir="16200000" rotWithShape="0">
              <a:prstClr val="black"/>
            </a:outerShdw>
          </a:effectLst>
        </p:spPr>
        <p:txBody>
          <a:bodyPr wrap="square" lIns="731520" tIns="146304" rIns="91440" bIns="274320" anchor="t">
            <a:spAutoFit/>
          </a:bodyPr>
          <a:lstStyle>
            <a:lvl1pPr algn="l">
              <a:lnSpc>
                <a:spcPct val="100000"/>
              </a:lnSpc>
              <a:spcBef>
                <a:spcPts val="0"/>
              </a:spcBef>
              <a:spcAft>
                <a:spcPts val="200"/>
              </a:spcAft>
              <a:defRPr sz="20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200"/>
              </a:spcAft>
              <a:buFont typeface="Arial" panose="020B0604020202020204" pitchFamily="34" charset="0"/>
              <a:buNone/>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Insert short description here</a:t>
            </a:r>
          </a:p>
          <a:p>
            <a:pPr lvl="1"/>
            <a:r>
              <a:rPr lang="en-US"/>
              <a:t>Insert short description here</a:t>
            </a:r>
          </a:p>
        </p:txBody>
      </p:sp>
      <p:sp>
        <p:nvSpPr>
          <p:cNvPr id="35" name="Text Placeholder 24">
            <a:extLst>
              <a:ext uri="{FF2B5EF4-FFF2-40B4-BE49-F238E27FC236}">
                <a16:creationId xmlns:a16="http://schemas.microsoft.com/office/drawing/2014/main" id="{B3F72997-225B-7D6D-335B-CFDE4E5465EF}"/>
              </a:ext>
            </a:extLst>
          </p:cNvPr>
          <p:cNvSpPr>
            <a:spLocks noGrp="1"/>
          </p:cNvSpPr>
          <p:nvPr>
            <p:ph type="body" sz="quarter" idx="25" hasCustomPrompt="1"/>
          </p:nvPr>
        </p:nvSpPr>
        <p:spPr>
          <a:xfrm>
            <a:off x="6332108" y="4382851"/>
            <a:ext cx="484107" cy="470898"/>
          </a:xfrm>
        </p:spPr>
        <p:txBody>
          <a:bodyPr wrap="none">
            <a:spAutoFit/>
          </a:bodyPr>
          <a:lstStyle>
            <a:lvl1pPr>
              <a:defRPr sz="34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Tree>
    <p:extLst>
      <p:ext uri="{BB962C8B-B14F-4D97-AF65-F5344CB8AC3E}">
        <p14:creationId xmlns:p14="http://schemas.microsoft.com/office/powerpoint/2010/main" val="19159929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Key messages 2">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9E4D3C13-99FD-FFA8-1DBE-7EF80683C856}"/>
              </a:ext>
            </a:extLst>
          </p:cNvPr>
          <p:cNvGraphicFramePr>
            <a:graphicFrameLocks noChangeAspect="1"/>
          </p:cNvGraphicFramePr>
          <p:nvPr userDrawn="1">
            <p:custDataLst>
              <p:tags r:id="rId1"/>
            </p:custDataLst>
            <p:extLst>
              <p:ext uri="{D42A27DB-BD31-4B8C-83A1-F6EECF244321}">
                <p14:modId xmlns:p14="http://schemas.microsoft.com/office/powerpoint/2010/main" val="38629475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think-cell data - do not delete" hidden="1">
                        <a:extLst>
                          <a:ext uri="{FF2B5EF4-FFF2-40B4-BE49-F238E27FC236}">
                            <a16:creationId xmlns:a16="http://schemas.microsoft.com/office/drawing/2014/main" id="{9E4D3C13-99FD-FFA8-1DBE-7EF80683C85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85F15C4-40DE-3CA9-041C-1A966AC175DD}"/>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FDBFD6DE-3E3E-D39C-E1F5-6B7898881B36}"/>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19" name="Text Placeholder 11">
            <a:extLst>
              <a:ext uri="{FF2B5EF4-FFF2-40B4-BE49-F238E27FC236}">
                <a16:creationId xmlns:a16="http://schemas.microsoft.com/office/drawing/2014/main" id="{C328DE56-63C1-78D1-8761-E7C9226A77F8}"/>
              </a:ext>
            </a:extLst>
          </p:cNvPr>
          <p:cNvSpPr>
            <a:spLocks noGrp="1"/>
          </p:cNvSpPr>
          <p:nvPr>
            <p:ph type="body" sz="quarter" idx="14" hasCustomPrompt="1"/>
          </p:nvPr>
        </p:nvSpPr>
        <p:spPr>
          <a:xfrm>
            <a:off x="388508" y="1057546"/>
            <a:ext cx="11422492" cy="788934"/>
          </a:xfrm>
          <a:solidFill>
            <a:schemeClr val="bg1"/>
          </a:solidFill>
          <a:effectLst>
            <a:outerShdw dist="12700" dir="16200000" rotWithShape="0">
              <a:prstClr val="black"/>
            </a:outerShdw>
          </a:effectLst>
        </p:spPr>
        <p:txBody>
          <a:bodyPr wrap="square" lIns="731520" tIns="146304" rIns="91440" bIns="182880" anchor="t">
            <a:spAutoFit/>
          </a:bodyPr>
          <a:lstStyle>
            <a:lvl1pPr algn="l">
              <a:lnSpc>
                <a:spcPct val="100000"/>
              </a:lnSpc>
              <a:spcBef>
                <a:spcPts val="0"/>
              </a:spcBef>
              <a:spcAft>
                <a:spcPts val="200"/>
              </a:spcAft>
              <a:defRPr sz="2000" b="1">
                <a:solidFill>
                  <a:schemeClr val="tx1"/>
                </a:solidFill>
              </a:defRPr>
            </a:lvl1pPr>
            <a:lvl2pPr marL="0" indent="0">
              <a:lnSpc>
                <a:spcPct val="100000"/>
              </a:lnSpc>
              <a:spcBef>
                <a:spcPts val="0"/>
              </a:spcBef>
              <a:spcAft>
                <a:spcPts val="200"/>
              </a:spcAft>
              <a:buFont typeface="Arial" panose="020B0604020202020204" pitchFamily="34" charset="0"/>
              <a:buNone/>
              <a:defRPr sz="14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1"/>
            <a:r>
              <a:rPr lang="en-US"/>
              <a:t>Insert short description here</a:t>
            </a:r>
          </a:p>
          <a:p>
            <a:pPr lvl="1"/>
            <a:r>
              <a:rPr lang="en-US"/>
              <a:t>Insert short description here</a:t>
            </a:r>
          </a:p>
        </p:txBody>
      </p:sp>
      <p:sp>
        <p:nvSpPr>
          <p:cNvPr id="20" name="Text Placeholder 24">
            <a:extLst>
              <a:ext uri="{FF2B5EF4-FFF2-40B4-BE49-F238E27FC236}">
                <a16:creationId xmlns:a16="http://schemas.microsoft.com/office/drawing/2014/main" id="{2E119956-8DE6-3166-4043-BA7158B56788}"/>
              </a:ext>
            </a:extLst>
          </p:cNvPr>
          <p:cNvSpPr>
            <a:spLocks noGrp="1"/>
          </p:cNvSpPr>
          <p:nvPr>
            <p:ph type="body" sz="quarter" idx="15" hasCustomPrompt="1"/>
          </p:nvPr>
        </p:nvSpPr>
        <p:spPr>
          <a:xfrm>
            <a:off x="388508" y="1169914"/>
            <a:ext cx="426399" cy="415498"/>
          </a:xfrm>
        </p:spPr>
        <p:txBody>
          <a:bodyPr wrap="none">
            <a:spAutoFit/>
          </a:bodyPr>
          <a:lstStyle>
            <a:lvl1pPr>
              <a:defRPr sz="30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21" name="Text Placeholder 11">
            <a:extLst>
              <a:ext uri="{FF2B5EF4-FFF2-40B4-BE49-F238E27FC236}">
                <a16:creationId xmlns:a16="http://schemas.microsoft.com/office/drawing/2014/main" id="{212A23AB-5DAE-F1EB-03DE-8207D82C3B40}"/>
              </a:ext>
            </a:extLst>
          </p:cNvPr>
          <p:cNvSpPr>
            <a:spLocks noGrp="1"/>
          </p:cNvSpPr>
          <p:nvPr>
            <p:ph type="body" sz="quarter" idx="16" hasCustomPrompt="1"/>
          </p:nvPr>
        </p:nvSpPr>
        <p:spPr>
          <a:xfrm>
            <a:off x="388508" y="2131312"/>
            <a:ext cx="11422492" cy="788934"/>
          </a:xfrm>
          <a:solidFill>
            <a:schemeClr val="bg1"/>
          </a:solidFill>
          <a:effectLst>
            <a:outerShdw dist="12700" dir="16200000" rotWithShape="0">
              <a:prstClr val="black"/>
            </a:outerShdw>
          </a:effectLst>
        </p:spPr>
        <p:txBody>
          <a:bodyPr vert="horz" wrap="square" lIns="731520" tIns="146304" rIns="91440" bIns="182880" rtlCol="0" anchor="t">
            <a:spAutoFit/>
          </a:bodyPr>
          <a:lstStyle>
            <a:lvl2pPr>
              <a:defRPr lang="en-US" sz="1400" dirty="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marL="0" lvl="1">
              <a:lnSpc>
                <a:spcPct val="100000"/>
              </a:lnSpc>
              <a:spcBef>
                <a:spcPts val="0"/>
              </a:spcBef>
              <a:spcAft>
                <a:spcPts val="200"/>
              </a:spcAft>
              <a:buFont typeface="Arial" panose="020B0604020202020204" pitchFamily="34" charset="0"/>
            </a:pPr>
            <a:r>
              <a:rPr lang="en-US"/>
              <a:t>Insert short description here</a:t>
            </a:r>
          </a:p>
          <a:p>
            <a:pPr marL="0" lvl="1">
              <a:lnSpc>
                <a:spcPct val="100000"/>
              </a:lnSpc>
              <a:spcBef>
                <a:spcPts val="0"/>
              </a:spcBef>
              <a:spcAft>
                <a:spcPts val="200"/>
              </a:spcAft>
              <a:buFont typeface="Arial" panose="020B0604020202020204" pitchFamily="34" charset="0"/>
            </a:pPr>
            <a:r>
              <a:rPr lang="en-US"/>
              <a:t>Insert short description here</a:t>
            </a:r>
          </a:p>
        </p:txBody>
      </p:sp>
      <p:sp>
        <p:nvSpPr>
          <p:cNvPr id="22" name="Text Placeholder 24">
            <a:extLst>
              <a:ext uri="{FF2B5EF4-FFF2-40B4-BE49-F238E27FC236}">
                <a16:creationId xmlns:a16="http://schemas.microsoft.com/office/drawing/2014/main" id="{7CE24785-55CC-8740-9F3D-E69D73C78B6C}"/>
              </a:ext>
            </a:extLst>
          </p:cNvPr>
          <p:cNvSpPr>
            <a:spLocks noGrp="1"/>
          </p:cNvSpPr>
          <p:nvPr>
            <p:ph type="body" sz="quarter" idx="17" hasCustomPrompt="1"/>
          </p:nvPr>
        </p:nvSpPr>
        <p:spPr>
          <a:xfrm>
            <a:off x="388508" y="2243680"/>
            <a:ext cx="426399" cy="415498"/>
          </a:xfrm>
        </p:spPr>
        <p:txBody>
          <a:bodyPr wrap="none">
            <a:spAutoFit/>
          </a:bodyPr>
          <a:lstStyle>
            <a:lvl1pPr>
              <a:defRPr sz="30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24" name="Text Placeholder 11">
            <a:extLst>
              <a:ext uri="{FF2B5EF4-FFF2-40B4-BE49-F238E27FC236}">
                <a16:creationId xmlns:a16="http://schemas.microsoft.com/office/drawing/2014/main" id="{E850D7F8-B53C-006F-EC2D-677A010DE11F}"/>
              </a:ext>
            </a:extLst>
          </p:cNvPr>
          <p:cNvSpPr>
            <a:spLocks noGrp="1"/>
          </p:cNvSpPr>
          <p:nvPr>
            <p:ph type="body" sz="quarter" idx="18" hasCustomPrompt="1"/>
          </p:nvPr>
        </p:nvSpPr>
        <p:spPr>
          <a:xfrm>
            <a:off x="388508" y="3203248"/>
            <a:ext cx="11422492" cy="788934"/>
          </a:xfrm>
          <a:solidFill>
            <a:schemeClr val="bg1"/>
          </a:solidFill>
          <a:effectLst>
            <a:outerShdw dist="12700" dir="16200000" rotWithShape="0">
              <a:prstClr val="black"/>
            </a:outerShdw>
          </a:effectLst>
        </p:spPr>
        <p:txBody>
          <a:bodyPr vert="horz" wrap="square" lIns="731520" tIns="146304" rIns="91440" bIns="182880" rtlCol="0" anchor="t">
            <a:spAutoFit/>
          </a:bodyPr>
          <a:lstStyle>
            <a:lvl2pPr>
              <a:defRPr lang="en-US" sz="1400" dirty="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marL="0" lvl="1">
              <a:lnSpc>
                <a:spcPct val="100000"/>
              </a:lnSpc>
              <a:spcBef>
                <a:spcPts val="0"/>
              </a:spcBef>
              <a:spcAft>
                <a:spcPts val="200"/>
              </a:spcAft>
              <a:buFont typeface="Arial" panose="020B0604020202020204" pitchFamily="34" charset="0"/>
            </a:pPr>
            <a:r>
              <a:rPr lang="en-US"/>
              <a:t>Insert short description here</a:t>
            </a:r>
          </a:p>
          <a:p>
            <a:pPr marL="0" lvl="1">
              <a:lnSpc>
                <a:spcPct val="100000"/>
              </a:lnSpc>
              <a:spcBef>
                <a:spcPts val="0"/>
              </a:spcBef>
              <a:spcAft>
                <a:spcPts val="200"/>
              </a:spcAft>
              <a:buFont typeface="Arial" panose="020B0604020202020204" pitchFamily="34" charset="0"/>
            </a:pPr>
            <a:r>
              <a:rPr lang="en-US"/>
              <a:t>Insert short description here</a:t>
            </a:r>
          </a:p>
        </p:txBody>
      </p:sp>
      <p:sp>
        <p:nvSpPr>
          <p:cNvPr id="36" name="Text Placeholder 24">
            <a:extLst>
              <a:ext uri="{FF2B5EF4-FFF2-40B4-BE49-F238E27FC236}">
                <a16:creationId xmlns:a16="http://schemas.microsoft.com/office/drawing/2014/main" id="{3257086B-9A6C-E908-66AC-94DCE8E464A2}"/>
              </a:ext>
            </a:extLst>
          </p:cNvPr>
          <p:cNvSpPr>
            <a:spLocks noGrp="1"/>
          </p:cNvSpPr>
          <p:nvPr>
            <p:ph type="body" sz="quarter" idx="19" hasCustomPrompt="1"/>
          </p:nvPr>
        </p:nvSpPr>
        <p:spPr>
          <a:xfrm>
            <a:off x="388508" y="3315616"/>
            <a:ext cx="426399" cy="415498"/>
          </a:xfrm>
        </p:spPr>
        <p:txBody>
          <a:bodyPr wrap="none">
            <a:spAutoFit/>
          </a:bodyPr>
          <a:lstStyle>
            <a:lvl1pPr>
              <a:defRPr sz="30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7" name="Text Placeholder 11">
            <a:extLst>
              <a:ext uri="{FF2B5EF4-FFF2-40B4-BE49-F238E27FC236}">
                <a16:creationId xmlns:a16="http://schemas.microsoft.com/office/drawing/2014/main" id="{9FE9967B-E846-59D9-945A-A303FA1F5C64}"/>
              </a:ext>
            </a:extLst>
          </p:cNvPr>
          <p:cNvSpPr>
            <a:spLocks noGrp="1"/>
          </p:cNvSpPr>
          <p:nvPr>
            <p:ph type="body" sz="quarter" idx="20" hasCustomPrompt="1"/>
          </p:nvPr>
        </p:nvSpPr>
        <p:spPr>
          <a:xfrm>
            <a:off x="388508" y="4275184"/>
            <a:ext cx="11422492" cy="788934"/>
          </a:xfrm>
          <a:solidFill>
            <a:schemeClr val="bg1"/>
          </a:solidFill>
          <a:effectLst>
            <a:outerShdw dist="12700" dir="16200000" rotWithShape="0">
              <a:prstClr val="black"/>
            </a:outerShdw>
          </a:effectLst>
        </p:spPr>
        <p:txBody>
          <a:bodyPr vert="horz" wrap="square" lIns="731520" tIns="146304" rIns="91440" bIns="182880" rtlCol="0" anchor="t">
            <a:spAutoFit/>
          </a:bodyPr>
          <a:lstStyle>
            <a:lvl2pPr>
              <a:defRPr lang="en-US" sz="1400" dirty="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marL="0" lvl="1">
              <a:lnSpc>
                <a:spcPct val="100000"/>
              </a:lnSpc>
              <a:spcBef>
                <a:spcPts val="0"/>
              </a:spcBef>
              <a:spcAft>
                <a:spcPts val="200"/>
              </a:spcAft>
              <a:buFont typeface="Arial" panose="020B0604020202020204" pitchFamily="34" charset="0"/>
            </a:pPr>
            <a:r>
              <a:rPr lang="en-US"/>
              <a:t>Insert short description here</a:t>
            </a:r>
          </a:p>
          <a:p>
            <a:pPr marL="0" lvl="1">
              <a:lnSpc>
                <a:spcPct val="100000"/>
              </a:lnSpc>
              <a:spcBef>
                <a:spcPts val="0"/>
              </a:spcBef>
              <a:spcAft>
                <a:spcPts val="200"/>
              </a:spcAft>
              <a:buFont typeface="Arial" panose="020B0604020202020204" pitchFamily="34" charset="0"/>
            </a:pPr>
            <a:r>
              <a:rPr lang="en-US"/>
              <a:t>Insert short description here</a:t>
            </a:r>
          </a:p>
        </p:txBody>
      </p:sp>
      <p:sp>
        <p:nvSpPr>
          <p:cNvPr id="38" name="Text Placeholder 24">
            <a:extLst>
              <a:ext uri="{FF2B5EF4-FFF2-40B4-BE49-F238E27FC236}">
                <a16:creationId xmlns:a16="http://schemas.microsoft.com/office/drawing/2014/main" id="{FF6F2141-90A4-3C26-21B5-D434CF76E912}"/>
              </a:ext>
            </a:extLst>
          </p:cNvPr>
          <p:cNvSpPr>
            <a:spLocks noGrp="1"/>
          </p:cNvSpPr>
          <p:nvPr>
            <p:ph type="body" sz="quarter" idx="21" hasCustomPrompt="1"/>
          </p:nvPr>
        </p:nvSpPr>
        <p:spPr>
          <a:xfrm>
            <a:off x="388508" y="4387552"/>
            <a:ext cx="426399" cy="415498"/>
          </a:xfrm>
        </p:spPr>
        <p:txBody>
          <a:bodyPr wrap="none">
            <a:spAutoFit/>
          </a:bodyPr>
          <a:lstStyle>
            <a:lvl1pPr>
              <a:defRPr sz="30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9" name="Text Placeholder 11">
            <a:extLst>
              <a:ext uri="{FF2B5EF4-FFF2-40B4-BE49-F238E27FC236}">
                <a16:creationId xmlns:a16="http://schemas.microsoft.com/office/drawing/2014/main" id="{4BE04B72-088F-936F-647E-F73D4EC95B9F}"/>
              </a:ext>
            </a:extLst>
          </p:cNvPr>
          <p:cNvSpPr>
            <a:spLocks noGrp="1"/>
          </p:cNvSpPr>
          <p:nvPr>
            <p:ph type="body" sz="quarter" idx="22" hasCustomPrompt="1"/>
          </p:nvPr>
        </p:nvSpPr>
        <p:spPr>
          <a:xfrm>
            <a:off x="388508" y="5345014"/>
            <a:ext cx="11422492" cy="788934"/>
          </a:xfrm>
          <a:solidFill>
            <a:schemeClr val="bg1"/>
          </a:solidFill>
          <a:effectLst>
            <a:outerShdw dist="12700" dir="16200000" rotWithShape="0">
              <a:prstClr val="black"/>
            </a:outerShdw>
          </a:effectLst>
        </p:spPr>
        <p:txBody>
          <a:bodyPr vert="horz" wrap="square" lIns="731520" tIns="146304" rIns="91440" bIns="182880" rtlCol="0" anchor="t">
            <a:spAutoFit/>
          </a:bodyPr>
          <a:lstStyle>
            <a:lvl2pPr>
              <a:defRPr lang="en-US" sz="1400" dirty="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marL="0" lvl="1">
              <a:lnSpc>
                <a:spcPct val="100000"/>
              </a:lnSpc>
              <a:spcBef>
                <a:spcPts val="0"/>
              </a:spcBef>
              <a:spcAft>
                <a:spcPts val="200"/>
              </a:spcAft>
              <a:buFont typeface="Arial" panose="020B0604020202020204" pitchFamily="34" charset="0"/>
            </a:pPr>
            <a:r>
              <a:rPr lang="en-US"/>
              <a:t>Insert short description here</a:t>
            </a:r>
          </a:p>
          <a:p>
            <a:pPr marL="0" lvl="1">
              <a:lnSpc>
                <a:spcPct val="100000"/>
              </a:lnSpc>
              <a:spcBef>
                <a:spcPts val="0"/>
              </a:spcBef>
              <a:spcAft>
                <a:spcPts val="200"/>
              </a:spcAft>
              <a:buFont typeface="Arial" panose="020B0604020202020204" pitchFamily="34" charset="0"/>
            </a:pPr>
            <a:r>
              <a:rPr lang="en-US"/>
              <a:t>Insert short description here</a:t>
            </a:r>
          </a:p>
        </p:txBody>
      </p:sp>
      <p:sp>
        <p:nvSpPr>
          <p:cNvPr id="40" name="Text Placeholder 24">
            <a:extLst>
              <a:ext uri="{FF2B5EF4-FFF2-40B4-BE49-F238E27FC236}">
                <a16:creationId xmlns:a16="http://schemas.microsoft.com/office/drawing/2014/main" id="{530E23ED-B83D-FBC6-81A9-9F76CBC86B48}"/>
              </a:ext>
            </a:extLst>
          </p:cNvPr>
          <p:cNvSpPr>
            <a:spLocks noGrp="1"/>
          </p:cNvSpPr>
          <p:nvPr>
            <p:ph type="body" sz="quarter" idx="23" hasCustomPrompt="1"/>
          </p:nvPr>
        </p:nvSpPr>
        <p:spPr>
          <a:xfrm>
            <a:off x="388508" y="5457382"/>
            <a:ext cx="426399" cy="415498"/>
          </a:xfrm>
        </p:spPr>
        <p:txBody>
          <a:bodyPr wrap="none">
            <a:spAutoFit/>
          </a:bodyPr>
          <a:lstStyle>
            <a:lvl1pPr>
              <a:defRPr sz="3000">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Tree>
    <p:extLst>
      <p:ext uri="{BB962C8B-B14F-4D97-AF65-F5344CB8AC3E}">
        <p14:creationId xmlns:p14="http://schemas.microsoft.com/office/powerpoint/2010/main" val="18401117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all to action 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76C101B-A6F7-7270-3200-B0A48EC8772D}"/>
              </a:ext>
            </a:extLst>
          </p:cNvPr>
          <p:cNvGraphicFramePr>
            <a:graphicFrameLocks noChangeAspect="1"/>
          </p:cNvGraphicFramePr>
          <p:nvPr userDrawn="1">
            <p:custDataLst>
              <p:tags r:id="rId1"/>
            </p:custDataLst>
            <p:extLst>
              <p:ext uri="{D42A27DB-BD31-4B8C-83A1-F6EECF244321}">
                <p14:modId xmlns:p14="http://schemas.microsoft.com/office/powerpoint/2010/main" val="15910958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676C101B-A6F7-7270-3200-B0A48EC877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D0EC09E-7CEF-79DF-043E-DCD90EB26607}"/>
              </a:ext>
            </a:extLst>
          </p:cNvPr>
          <p:cNvSpPr>
            <a:spLocks/>
          </p:cNvSpPr>
          <p:nvPr userDrawn="1"/>
        </p:nvSpPr>
        <p:spPr>
          <a:xfrm>
            <a:off x="5867400" y="0"/>
            <a:ext cx="63246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6BB87E1D-FA28-5B68-2D1A-47036CBE9A2F}"/>
              </a:ext>
            </a:extLst>
          </p:cNvPr>
          <p:cNvSpPr>
            <a:spLocks noGrp="1"/>
          </p:cNvSpPr>
          <p:nvPr>
            <p:ph type="title"/>
          </p:nvPr>
        </p:nvSpPr>
        <p:spPr>
          <a:xfrm>
            <a:off x="388508" y="186704"/>
            <a:ext cx="5097892"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grpSp>
        <p:nvGrpSpPr>
          <p:cNvPr id="17" name="Group 16">
            <a:extLst>
              <a:ext uri="{FF2B5EF4-FFF2-40B4-BE49-F238E27FC236}">
                <a16:creationId xmlns:a16="http://schemas.microsoft.com/office/drawing/2014/main" id="{D617023F-B512-15A3-EC8A-3F485FFCB6B5}"/>
              </a:ext>
            </a:extLst>
          </p:cNvPr>
          <p:cNvGrpSpPr/>
          <p:nvPr userDrawn="1"/>
        </p:nvGrpSpPr>
        <p:grpSpPr>
          <a:xfrm>
            <a:off x="9309100" y="5007080"/>
            <a:ext cx="2884371" cy="1171498"/>
            <a:chOff x="9309100" y="5007080"/>
            <a:chExt cx="2884371" cy="1171498"/>
          </a:xfrm>
        </p:grpSpPr>
        <p:sp>
          <p:nvSpPr>
            <p:cNvPr id="11" name="Freeform: Shape 10">
              <a:extLst>
                <a:ext uri="{FF2B5EF4-FFF2-40B4-BE49-F238E27FC236}">
                  <a16:creationId xmlns:a16="http://schemas.microsoft.com/office/drawing/2014/main" id="{35423E72-9688-3CEB-DB71-B7077AE65034}"/>
                </a:ext>
              </a:extLst>
            </p:cNvPr>
            <p:cNvSpPr/>
            <p:nvPr/>
          </p:nvSpPr>
          <p:spPr>
            <a:xfrm>
              <a:off x="9721188" y="5007080"/>
              <a:ext cx="2472283" cy="1171498"/>
            </a:xfrm>
            <a:custGeom>
              <a:avLst/>
              <a:gdLst>
                <a:gd name="connsiteX0" fmla="*/ 224749 w 2472283"/>
                <a:gd name="connsiteY0" fmla="*/ 1171499 h 1171498"/>
                <a:gd name="connsiteX1" fmla="*/ 0 w 2472283"/>
                <a:gd name="connsiteY1" fmla="*/ 1171499 h 1171498"/>
                <a:gd name="connsiteX2" fmla="*/ 187290 w 2472283"/>
                <a:gd name="connsiteY2" fmla="*/ 0 h 1171498"/>
                <a:gd name="connsiteX3" fmla="*/ 412039 w 2472283"/>
                <a:gd name="connsiteY3" fmla="*/ 0 h 1171498"/>
                <a:gd name="connsiteX4" fmla="*/ 224749 w 2472283"/>
                <a:gd name="connsiteY4" fmla="*/ 1171499 h 1171498"/>
                <a:gd name="connsiteX5" fmla="*/ 599330 w 2472283"/>
                <a:gd name="connsiteY5" fmla="*/ 1171499 h 1171498"/>
                <a:gd name="connsiteX6" fmla="*/ 824078 w 2472283"/>
                <a:gd name="connsiteY6" fmla="*/ 1171499 h 1171498"/>
                <a:gd name="connsiteX7" fmla="*/ 636788 w 2472283"/>
                <a:gd name="connsiteY7" fmla="*/ 0 h 1171498"/>
                <a:gd name="connsiteX8" fmla="*/ 412039 w 2472283"/>
                <a:gd name="connsiteY8" fmla="*/ 0 h 1171498"/>
                <a:gd name="connsiteX9" fmla="*/ 599330 w 2472283"/>
                <a:gd name="connsiteY9" fmla="*/ 1171499 h 1171498"/>
                <a:gd name="connsiteX10" fmla="*/ 1236166 w 2472283"/>
                <a:gd name="connsiteY10" fmla="*/ 0 h 1171498"/>
                <a:gd name="connsiteX11" fmla="*/ 1011418 w 2472283"/>
                <a:gd name="connsiteY11" fmla="*/ 0 h 1171498"/>
                <a:gd name="connsiteX12" fmla="*/ 824127 w 2472283"/>
                <a:gd name="connsiteY12" fmla="*/ 1171499 h 1171498"/>
                <a:gd name="connsiteX13" fmla="*/ 1048876 w 2472283"/>
                <a:gd name="connsiteY13" fmla="*/ 1171499 h 1171498"/>
                <a:gd name="connsiteX14" fmla="*/ 1236166 w 2472283"/>
                <a:gd name="connsiteY14" fmla="*/ 0 h 1171498"/>
                <a:gd name="connsiteX15" fmla="*/ 1423457 w 2472283"/>
                <a:gd name="connsiteY15" fmla="*/ 1171499 h 1171498"/>
                <a:gd name="connsiteX16" fmla="*/ 1648206 w 2472283"/>
                <a:gd name="connsiteY16" fmla="*/ 1171499 h 1171498"/>
                <a:gd name="connsiteX17" fmla="*/ 1460915 w 2472283"/>
                <a:gd name="connsiteY17" fmla="*/ 0 h 1171498"/>
                <a:gd name="connsiteX18" fmla="*/ 1236166 w 2472283"/>
                <a:gd name="connsiteY18" fmla="*/ 0 h 1171498"/>
                <a:gd name="connsiteX19" fmla="*/ 1423457 w 2472283"/>
                <a:gd name="connsiteY19" fmla="*/ 1171499 h 1171498"/>
                <a:gd name="connsiteX20" fmla="*/ 2060245 w 2472283"/>
                <a:gd name="connsiteY20" fmla="*/ 0 h 1171498"/>
                <a:gd name="connsiteX21" fmla="*/ 1835496 w 2472283"/>
                <a:gd name="connsiteY21" fmla="*/ 0 h 1171498"/>
                <a:gd name="connsiteX22" fmla="*/ 1648206 w 2472283"/>
                <a:gd name="connsiteY22" fmla="*/ 1171499 h 1171498"/>
                <a:gd name="connsiteX23" fmla="*/ 1872954 w 2472283"/>
                <a:gd name="connsiteY23" fmla="*/ 1171499 h 1171498"/>
                <a:gd name="connsiteX24" fmla="*/ 2060245 w 2472283"/>
                <a:gd name="connsiteY24" fmla="*/ 0 h 1171498"/>
                <a:gd name="connsiteX25" fmla="*/ 2247535 w 2472283"/>
                <a:gd name="connsiteY25" fmla="*/ 1171499 h 1171498"/>
                <a:gd name="connsiteX26" fmla="*/ 2472284 w 2472283"/>
                <a:gd name="connsiteY26" fmla="*/ 1171499 h 1171498"/>
                <a:gd name="connsiteX27" fmla="*/ 2285042 w 2472283"/>
                <a:gd name="connsiteY27" fmla="*/ 0 h 1171498"/>
                <a:gd name="connsiteX28" fmla="*/ 2060294 w 2472283"/>
                <a:gd name="connsiteY28" fmla="*/ 0 h 1171498"/>
                <a:gd name="connsiteX29" fmla="*/ 2247584 w 2472283"/>
                <a:gd name="connsiteY29" fmla="*/ 1171499 h 1171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72283" h="1171498">
                  <a:moveTo>
                    <a:pt x="224749" y="1171499"/>
                  </a:moveTo>
                  <a:lnTo>
                    <a:pt x="0" y="1171499"/>
                  </a:lnTo>
                  <a:cubicBezTo>
                    <a:pt x="0" y="1171499"/>
                    <a:pt x="187290" y="0"/>
                    <a:pt x="187290" y="0"/>
                  </a:cubicBezTo>
                  <a:lnTo>
                    <a:pt x="412039" y="0"/>
                  </a:lnTo>
                  <a:cubicBezTo>
                    <a:pt x="412039" y="0"/>
                    <a:pt x="224749" y="1171499"/>
                    <a:pt x="224749" y="1171499"/>
                  </a:cubicBezTo>
                  <a:close/>
                  <a:moveTo>
                    <a:pt x="599330" y="1171499"/>
                  </a:moveTo>
                  <a:lnTo>
                    <a:pt x="824078" y="1171499"/>
                  </a:lnTo>
                  <a:cubicBezTo>
                    <a:pt x="824078" y="1171499"/>
                    <a:pt x="636788" y="0"/>
                    <a:pt x="636788" y="0"/>
                  </a:cubicBezTo>
                  <a:lnTo>
                    <a:pt x="412039" y="0"/>
                  </a:lnTo>
                  <a:cubicBezTo>
                    <a:pt x="412039" y="0"/>
                    <a:pt x="599330" y="1171499"/>
                    <a:pt x="599330" y="1171499"/>
                  </a:cubicBezTo>
                  <a:close/>
                  <a:moveTo>
                    <a:pt x="1236166" y="0"/>
                  </a:moveTo>
                  <a:lnTo>
                    <a:pt x="1011418" y="0"/>
                  </a:lnTo>
                  <a:cubicBezTo>
                    <a:pt x="1011418" y="0"/>
                    <a:pt x="824127" y="1171499"/>
                    <a:pt x="824127" y="1171499"/>
                  </a:cubicBezTo>
                  <a:lnTo>
                    <a:pt x="1048876" y="1171499"/>
                  </a:lnTo>
                  <a:cubicBezTo>
                    <a:pt x="1048876" y="1171499"/>
                    <a:pt x="1236166" y="0"/>
                    <a:pt x="1236166" y="0"/>
                  </a:cubicBezTo>
                  <a:close/>
                  <a:moveTo>
                    <a:pt x="1423457" y="1171499"/>
                  </a:moveTo>
                  <a:lnTo>
                    <a:pt x="1648206" y="1171499"/>
                  </a:lnTo>
                  <a:cubicBezTo>
                    <a:pt x="1648206" y="1171499"/>
                    <a:pt x="1460915" y="0"/>
                    <a:pt x="1460915" y="0"/>
                  </a:cubicBezTo>
                  <a:lnTo>
                    <a:pt x="1236166" y="0"/>
                  </a:lnTo>
                  <a:cubicBezTo>
                    <a:pt x="1236166" y="0"/>
                    <a:pt x="1423457" y="1171499"/>
                    <a:pt x="1423457" y="1171499"/>
                  </a:cubicBezTo>
                  <a:close/>
                  <a:moveTo>
                    <a:pt x="2060245" y="0"/>
                  </a:moveTo>
                  <a:lnTo>
                    <a:pt x="1835496" y="0"/>
                  </a:lnTo>
                  <a:cubicBezTo>
                    <a:pt x="1835496" y="0"/>
                    <a:pt x="1648206" y="1171499"/>
                    <a:pt x="1648206" y="1171499"/>
                  </a:cubicBezTo>
                  <a:lnTo>
                    <a:pt x="1872954" y="1171499"/>
                  </a:lnTo>
                  <a:cubicBezTo>
                    <a:pt x="1872954" y="1171499"/>
                    <a:pt x="2060245" y="0"/>
                    <a:pt x="2060245" y="0"/>
                  </a:cubicBezTo>
                  <a:close/>
                  <a:moveTo>
                    <a:pt x="2247535" y="1171499"/>
                  </a:moveTo>
                  <a:lnTo>
                    <a:pt x="2472284" y="1171499"/>
                  </a:lnTo>
                  <a:cubicBezTo>
                    <a:pt x="2472284" y="1171499"/>
                    <a:pt x="2285042" y="0"/>
                    <a:pt x="2285042" y="0"/>
                  </a:cubicBezTo>
                  <a:lnTo>
                    <a:pt x="2060294" y="0"/>
                  </a:lnTo>
                  <a:cubicBezTo>
                    <a:pt x="2060294" y="0"/>
                    <a:pt x="2247584" y="1171499"/>
                    <a:pt x="2247584" y="1171499"/>
                  </a:cubicBezTo>
                  <a:close/>
                </a:path>
              </a:pathLst>
            </a:custGeom>
            <a:solidFill>
              <a:schemeClr val="accent1"/>
            </a:soli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sp>
          <p:nvSpPr>
            <p:cNvPr id="15" name="Freeform: Shape 14">
              <a:extLst>
                <a:ext uri="{FF2B5EF4-FFF2-40B4-BE49-F238E27FC236}">
                  <a16:creationId xmlns:a16="http://schemas.microsoft.com/office/drawing/2014/main" id="{B658AD5B-6A18-91C4-96E5-18967C8705C4}"/>
                </a:ext>
              </a:extLst>
            </p:cNvPr>
            <p:cNvSpPr/>
            <p:nvPr/>
          </p:nvSpPr>
          <p:spPr>
            <a:xfrm>
              <a:off x="9309100" y="5007080"/>
              <a:ext cx="412039" cy="1171498"/>
            </a:xfrm>
            <a:custGeom>
              <a:avLst/>
              <a:gdLst>
                <a:gd name="connsiteX0" fmla="*/ 187291 w 412039"/>
                <a:gd name="connsiteY0" fmla="*/ 1171499 h 1171498"/>
                <a:gd name="connsiteX1" fmla="*/ 412039 w 412039"/>
                <a:gd name="connsiteY1" fmla="*/ 1171499 h 1171498"/>
                <a:gd name="connsiteX2" fmla="*/ 224749 w 412039"/>
                <a:gd name="connsiteY2" fmla="*/ 0 h 1171498"/>
                <a:gd name="connsiteX3" fmla="*/ 0 w 412039"/>
                <a:gd name="connsiteY3" fmla="*/ 0 h 1171498"/>
                <a:gd name="connsiteX4" fmla="*/ 187291 w 412039"/>
                <a:gd name="connsiteY4" fmla="*/ 1171499 h 1171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039" h="1171498">
                  <a:moveTo>
                    <a:pt x="187291" y="1171499"/>
                  </a:moveTo>
                  <a:lnTo>
                    <a:pt x="412039" y="1171499"/>
                  </a:lnTo>
                  <a:lnTo>
                    <a:pt x="224749" y="0"/>
                  </a:lnTo>
                  <a:lnTo>
                    <a:pt x="0" y="0"/>
                  </a:lnTo>
                  <a:lnTo>
                    <a:pt x="187291" y="1171499"/>
                  </a:lnTo>
                  <a:close/>
                </a:path>
              </a:pathLst>
            </a:custGeom>
            <a:gradFill>
              <a:gsLst>
                <a:gs pos="0">
                  <a:srgbClr val="FE5B1B">
                    <a:alpha val="0"/>
                  </a:srgbClr>
                </a:gs>
                <a:gs pos="50000">
                  <a:srgbClr val="FC5B1B">
                    <a:alpha val="49804"/>
                  </a:srgbClr>
                </a:gs>
                <a:gs pos="100000">
                  <a:srgbClr val="FB5B1B"/>
                </a:gs>
              </a:gsLst>
              <a:lin ang="4808779" scaled="1"/>
            </a:gra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grpSp>
      <p:sp>
        <p:nvSpPr>
          <p:cNvPr id="14" name="Text Placeholder 11">
            <a:extLst>
              <a:ext uri="{FF2B5EF4-FFF2-40B4-BE49-F238E27FC236}">
                <a16:creationId xmlns:a16="http://schemas.microsoft.com/office/drawing/2014/main" id="{D1E10209-BA46-B4B7-A2E0-50236DD6F215}"/>
              </a:ext>
            </a:extLst>
          </p:cNvPr>
          <p:cNvSpPr>
            <a:spLocks noGrp="1"/>
          </p:cNvSpPr>
          <p:nvPr>
            <p:ph type="body" sz="quarter" idx="14" hasCustomPrompt="1"/>
          </p:nvPr>
        </p:nvSpPr>
        <p:spPr>
          <a:xfrm>
            <a:off x="388508" y="1639243"/>
            <a:ext cx="5097892" cy="4537392"/>
          </a:xfrm>
          <a:solidFill>
            <a:schemeClr val="bg1"/>
          </a:solidFill>
          <a:effectLst>
            <a:outerShdw dist="25400" dir="16200000" rotWithShape="0">
              <a:schemeClr val="accent1"/>
            </a:outerShdw>
          </a:effectLst>
        </p:spPr>
        <p:txBody>
          <a:bodyPr wrap="square" lIns="0" tIns="146304" rIns="91440" bIns="274320" anchor="t">
            <a:noAutofit/>
          </a:bodyPr>
          <a:lstStyle>
            <a:lvl1pPr algn="l">
              <a:lnSpc>
                <a:spcPct val="100000"/>
              </a:lnSpc>
              <a:spcBef>
                <a:spcPts val="0"/>
              </a:spcBef>
              <a:spcAft>
                <a:spcPts val="1200"/>
              </a:spcAft>
              <a:defRPr sz="24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Insert header here</a:t>
            </a:r>
          </a:p>
          <a:p>
            <a:pPr lvl="1"/>
            <a:r>
              <a:rPr lang="en-US"/>
              <a:t>Click to edit Master text style</a:t>
            </a:r>
          </a:p>
        </p:txBody>
      </p:sp>
      <p:sp>
        <p:nvSpPr>
          <p:cNvPr id="16" name="Text Placeholder 15">
            <a:extLst>
              <a:ext uri="{FF2B5EF4-FFF2-40B4-BE49-F238E27FC236}">
                <a16:creationId xmlns:a16="http://schemas.microsoft.com/office/drawing/2014/main" id="{642511F1-ECD4-1A11-9D3F-CEBE075C9CA4}"/>
              </a:ext>
            </a:extLst>
          </p:cNvPr>
          <p:cNvSpPr>
            <a:spLocks noGrp="1"/>
          </p:cNvSpPr>
          <p:nvPr>
            <p:ph type="body" sz="quarter" idx="15"/>
          </p:nvPr>
        </p:nvSpPr>
        <p:spPr>
          <a:xfrm>
            <a:off x="6286500" y="1787340"/>
            <a:ext cx="5486400" cy="2929818"/>
          </a:xfrm>
        </p:spPr>
        <p:txBody>
          <a:bodyPr>
            <a:normAutofit/>
          </a:bodyPr>
          <a:lstStyle>
            <a:lvl1pPr>
              <a:lnSpc>
                <a:spcPct val="100000"/>
              </a:lnSpc>
              <a:spcBef>
                <a:spcPts val="0"/>
              </a:spcBef>
              <a:spcAft>
                <a:spcPts val="1200"/>
              </a:spcAft>
              <a:defRPr sz="24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Slide Number Placeholder 5">
            <a:extLst>
              <a:ext uri="{FF2B5EF4-FFF2-40B4-BE49-F238E27FC236}">
                <a16:creationId xmlns:a16="http://schemas.microsoft.com/office/drawing/2014/main" id="{779E57A7-1C29-B0B4-A1A1-58BD8DA5BB27}"/>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22157129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all to action 2">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17684CC-D90E-23A0-37E4-43FAC5B90EB4}"/>
              </a:ext>
            </a:extLst>
          </p:cNvPr>
          <p:cNvGraphicFramePr>
            <a:graphicFrameLocks noChangeAspect="1"/>
          </p:cNvGraphicFramePr>
          <p:nvPr userDrawn="1">
            <p:custDataLst>
              <p:tags r:id="rId1"/>
            </p:custDataLst>
            <p:extLst>
              <p:ext uri="{D42A27DB-BD31-4B8C-83A1-F6EECF244321}">
                <p14:modId xmlns:p14="http://schemas.microsoft.com/office/powerpoint/2010/main" val="42857405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3" name="think-cell data - do not delete" hidden="1">
                        <a:extLst>
                          <a:ext uri="{FF2B5EF4-FFF2-40B4-BE49-F238E27FC236}">
                            <a16:creationId xmlns:a16="http://schemas.microsoft.com/office/drawing/2014/main" id="{517684CC-D90E-23A0-37E4-43FAC5B90EB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BA92CC1B-E2E0-268B-620A-FEFC44904DDF}"/>
              </a:ext>
            </a:extLst>
          </p:cNvPr>
          <p:cNvSpPr>
            <a:spLocks/>
          </p:cNvSpPr>
          <p:nvPr userDrawn="1"/>
        </p:nvSpPr>
        <p:spPr>
          <a:xfrm>
            <a:off x="0" y="3775419"/>
            <a:ext cx="12192000" cy="309562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pic>
        <p:nvPicPr>
          <p:cNvPr id="20" name="Graphic 19">
            <a:extLst>
              <a:ext uri="{FF2B5EF4-FFF2-40B4-BE49-F238E27FC236}">
                <a16:creationId xmlns:a16="http://schemas.microsoft.com/office/drawing/2014/main" id="{E0E90D54-DF1E-BDBF-07BF-B850EE791B8D}"/>
              </a:ext>
            </a:extLst>
          </p:cNvPr>
          <p:cNvPicPr>
            <a:picLocks noChangeAspect="1"/>
          </p:cNvPicPr>
          <p:nvPr userDrawn="1"/>
        </p:nvPicPr>
        <p:blipFill>
          <a:blip r:embed="rId5" cstate="print">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4310" y="6287329"/>
            <a:ext cx="1189693" cy="474251"/>
          </a:xfrm>
          <a:prstGeom prst="rect">
            <a:avLst/>
          </a:prstGeom>
        </p:spPr>
      </p:pic>
      <p:sp>
        <p:nvSpPr>
          <p:cNvPr id="22" name="Graphic 33">
            <a:extLst>
              <a:ext uri="{FF2B5EF4-FFF2-40B4-BE49-F238E27FC236}">
                <a16:creationId xmlns:a16="http://schemas.microsoft.com/office/drawing/2014/main" id="{BE59DB2E-FC3E-144B-1AFD-7CA4F3DD4401}"/>
              </a:ext>
            </a:extLst>
          </p:cNvPr>
          <p:cNvSpPr/>
          <p:nvPr userDrawn="1"/>
        </p:nvSpPr>
        <p:spPr>
          <a:xfrm rot="5400000">
            <a:off x="423674" y="4169929"/>
            <a:ext cx="294365" cy="364697"/>
          </a:xfrm>
          <a:custGeom>
            <a:avLst/>
            <a:gdLst>
              <a:gd name="connsiteX0" fmla="*/ 732292 w 732292"/>
              <a:gd name="connsiteY0" fmla="*/ 366123 h 907256"/>
              <a:gd name="connsiteX1" fmla="*/ 366169 w 732292"/>
              <a:gd name="connsiteY1" fmla="*/ 0 h 907256"/>
              <a:gd name="connsiteX2" fmla="*/ 0 w 732292"/>
              <a:gd name="connsiteY2" fmla="*/ 366123 h 907256"/>
              <a:gd name="connsiteX3" fmla="*/ 32291 w 732292"/>
              <a:gd name="connsiteY3" fmla="*/ 398413 h 907256"/>
              <a:gd name="connsiteX4" fmla="*/ 343336 w 732292"/>
              <a:gd name="connsiteY4" fmla="*/ 87413 h 907256"/>
              <a:gd name="connsiteX5" fmla="*/ 343336 w 732292"/>
              <a:gd name="connsiteY5" fmla="*/ 907256 h 907256"/>
              <a:gd name="connsiteX6" fmla="*/ 389001 w 732292"/>
              <a:gd name="connsiteY6" fmla="*/ 907256 h 907256"/>
              <a:gd name="connsiteX7" fmla="*/ 389001 w 732292"/>
              <a:gd name="connsiteY7" fmla="*/ 87416 h 907256"/>
              <a:gd name="connsiteX8" fmla="*/ 700001 w 732292"/>
              <a:gd name="connsiteY8" fmla="*/ 398413 h 907256"/>
              <a:gd name="connsiteX9" fmla="*/ 732292 w 732292"/>
              <a:gd name="connsiteY9" fmla="*/ 366123 h 907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2292" h="907256">
                <a:moveTo>
                  <a:pt x="732292" y="366123"/>
                </a:moveTo>
                <a:lnTo>
                  <a:pt x="366169" y="0"/>
                </a:lnTo>
                <a:lnTo>
                  <a:pt x="0" y="366123"/>
                </a:lnTo>
                <a:lnTo>
                  <a:pt x="32291" y="398413"/>
                </a:lnTo>
                <a:lnTo>
                  <a:pt x="343336" y="87413"/>
                </a:lnTo>
                <a:lnTo>
                  <a:pt x="343336" y="907256"/>
                </a:lnTo>
                <a:lnTo>
                  <a:pt x="389001" y="907256"/>
                </a:lnTo>
                <a:lnTo>
                  <a:pt x="389001" y="87416"/>
                </a:lnTo>
                <a:lnTo>
                  <a:pt x="700001" y="398413"/>
                </a:lnTo>
                <a:lnTo>
                  <a:pt x="732292" y="366123"/>
                </a:lnTo>
                <a:close/>
              </a:path>
            </a:pathLst>
          </a:custGeom>
          <a:solidFill>
            <a:schemeClr val="accent1"/>
          </a:soli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sp>
        <p:nvSpPr>
          <p:cNvPr id="4" name="Title 3">
            <a:extLst>
              <a:ext uri="{FF2B5EF4-FFF2-40B4-BE49-F238E27FC236}">
                <a16:creationId xmlns:a16="http://schemas.microsoft.com/office/drawing/2014/main" id="{B0A735E6-0DB0-520D-BF9A-03253B076346}"/>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23" name="Text Placeholder 15">
            <a:extLst>
              <a:ext uri="{FF2B5EF4-FFF2-40B4-BE49-F238E27FC236}">
                <a16:creationId xmlns:a16="http://schemas.microsoft.com/office/drawing/2014/main" id="{79606416-737D-79E6-0F2E-33D4141A0C1E}"/>
              </a:ext>
            </a:extLst>
          </p:cNvPr>
          <p:cNvSpPr>
            <a:spLocks noGrp="1"/>
          </p:cNvSpPr>
          <p:nvPr>
            <p:ph type="body" sz="quarter" idx="15"/>
          </p:nvPr>
        </p:nvSpPr>
        <p:spPr>
          <a:xfrm>
            <a:off x="388508" y="4653185"/>
            <a:ext cx="7068312" cy="1106424"/>
          </a:xfrm>
        </p:spPr>
        <p:txBody>
          <a:bodyPr>
            <a:noAutofit/>
          </a:bodyPr>
          <a:lstStyle>
            <a:lvl1pPr>
              <a:lnSpc>
                <a:spcPct val="100000"/>
              </a:lnSpc>
              <a:spcBef>
                <a:spcPts val="0"/>
              </a:spcBef>
              <a:spcAft>
                <a:spcPts val="1200"/>
              </a:spcAft>
              <a:defRPr sz="24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4" name="Text Placeholder 11">
            <a:extLst>
              <a:ext uri="{FF2B5EF4-FFF2-40B4-BE49-F238E27FC236}">
                <a16:creationId xmlns:a16="http://schemas.microsoft.com/office/drawing/2014/main" id="{61313B56-DFE6-0B7A-07DD-1A58D4F5552F}"/>
              </a:ext>
            </a:extLst>
          </p:cNvPr>
          <p:cNvSpPr>
            <a:spLocks noGrp="1"/>
          </p:cNvSpPr>
          <p:nvPr>
            <p:ph type="body" sz="quarter" idx="14" hasCustomPrompt="1"/>
          </p:nvPr>
        </p:nvSpPr>
        <p:spPr>
          <a:xfrm>
            <a:off x="388508" y="1309494"/>
            <a:ext cx="11420856" cy="2119506"/>
          </a:xfrm>
          <a:solidFill>
            <a:schemeClr val="bg1"/>
          </a:solidFill>
          <a:effectLst>
            <a:outerShdw dist="25400" dir="16200000" rotWithShape="0">
              <a:schemeClr val="accent1"/>
            </a:outerShdw>
          </a:effectLst>
        </p:spPr>
        <p:txBody>
          <a:bodyPr wrap="square" lIns="4937760" tIns="274320" rIns="91440" bIns="274320" anchor="t">
            <a:noAutofit/>
          </a:bodyPr>
          <a:lstStyle>
            <a:lvl1pPr algn="l">
              <a:lnSpc>
                <a:spcPct val="100000"/>
              </a:lnSpc>
              <a:spcBef>
                <a:spcPts val="0"/>
              </a:spcBef>
              <a:spcAft>
                <a:spcPts val="1200"/>
              </a:spcAft>
              <a:defRPr sz="1600" b="0">
                <a:solidFill>
                  <a:schemeClr val="tx1"/>
                </a:solidFill>
                <a:latin typeface="Arial" panose="020B0604020202020204" pitchFamily="34" charset="0"/>
                <a:cs typeface="Arial" panose="020B0604020202020204" pitchFamily="34" charset="0"/>
                <a:sym typeface="Arial" panose="020B0604020202020204" pitchFamily="34" charset="0"/>
              </a:defRPr>
            </a:lvl1pPr>
            <a:lvl2pPr marL="0" indent="0">
              <a:lnSpc>
                <a:spcPct val="100000"/>
              </a:lnSpc>
              <a:spcBef>
                <a:spcPts val="0"/>
              </a:spcBef>
              <a:spcAft>
                <a:spcPts val="200"/>
              </a:spcAft>
              <a:buFont typeface="Arial" panose="020B0604020202020204" pitchFamily="34" charset="0"/>
              <a:buNone/>
              <a:defRPr sz="1400">
                <a:solidFill>
                  <a:schemeClr val="tx1"/>
                </a:solidFill>
              </a:defRPr>
            </a:lvl2pPr>
          </a:lstStyle>
          <a:p>
            <a:pPr lvl="0"/>
            <a:r>
              <a:rPr lang="en-US"/>
              <a:t>Click to edit master text style</a:t>
            </a:r>
          </a:p>
        </p:txBody>
      </p:sp>
      <p:sp>
        <p:nvSpPr>
          <p:cNvPr id="25" name="Text Placeholder 15">
            <a:extLst>
              <a:ext uri="{FF2B5EF4-FFF2-40B4-BE49-F238E27FC236}">
                <a16:creationId xmlns:a16="http://schemas.microsoft.com/office/drawing/2014/main" id="{DA6D4A6C-97EC-DB28-169A-0AD2CFCCE0BC}"/>
              </a:ext>
            </a:extLst>
          </p:cNvPr>
          <p:cNvSpPr>
            <a:spLocks noGrp="1"/>
          </p:cNvSpPr>
          <p:nvPr>
            <p:ph type="body" sz="quarter" idx="16"/>
          </p:nvPr>
        </p:nvSpPr>
        <p:spPr>
          <a:xfrm>
            <a:off x="388508" y="1540360"/>
            <a:ext cx="4297680" cy="1106424"/>
          </a:xfrm>
        </p:spPr>
        <p:txBody>
          <a:bodyPr>
            <a:noAutofit/>
          </a:bodyPr>
          <a:lstStyle>
            <a:lvl1pPr>
              <a:lnSpc>
                <a:spcPct val="100000"/>
              </a:lnSpc>
              <a:spcBef>
                <a:spcPts val="0"/>
              </a:spcBef>
              <a:spcAft>
                <a:spcPts val="1200"/>
              </a:spcAft>
              <a:defRPr sz="2400" b="1">
                <a:solidFill>
                  <a:schemeClr val="tx1"/>
                </a:solidFill>
                <a:latin typeface="Arial" panose="020B0604020202020204" pitchFamily="34" charset="0"/>
                <a:cs typeface="Arial" panose="020B0604020202020204" pitchFamily="34" charset="0"/>
                <a:sym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7" name="Group 6">
            <a:extLst>
              <a:ext uri="{FF2B5EF4-FFF2-40B4-BE49-F238E27FC236}">
                <a16:creationId xmlns:a16="http://schemas.microsoft.com/office/drawing/2014/main" id="{B3B5EEE6-7779-413F-94F1-404F303FF7B5}"/>
              </a:ext>
            </a:extLst>
          </p:cNvPr>
          <p:cNvGrpSpPr/>
          <p:nvPr userDrawn="1"/>
        </p:nvGrpSpPr>
        <p:grpSpPr>
          <a:xfrm>
            <a:off x="9309100" y="5007080"/>
            <a:ext cx="2884371" cy="1171498"/>
            <a:chOff x="9309100" y="5007080"/>
            <a:chExt cx="2884371" cy="1171498"/>
          </a:xfrm>
        </p:grpSpPr>
        <p:sp>
          <p:nvSpPr>
            <p:cNvPr id="9" name="Freeform: Shape 8">
              <a:extLst>
                <a:ext uri="{FF2B5EF4-FFF2-40B4-BE49-F238E27FC236}">
                  <a16:creationId xmlns:a16="http://schemas.microsoft.com/office/drawing/2014/main" id="{EE36AD5C-FCCB-67C4-B379-DF40786738A6}"/>
                </a:ext>
              </a:extLst>
            </p:cNvPr>
            <p:cNvSpPr/>
            <p:nvPr/>
          </p:nvSpPr>
          <p:spPr>
            <a:xfrm>
              <a:off x="9721188" y="5007080"/>
              <a:ext cx="2472283" cy="1171498"/>
            </a:xfrm>
            <a:custGeom>
              <a:avLst/>
              <a:gdLst>
                <a:gd name="connsiteX0" fmla="*/ 224749 w 2472283"/>
                <a:gd name="connsiteY0" fmla="*/ 1171499 h 1171498"/>
                <a:gd name="connsiteX1" fmla="*/ 0 w 2472283"/>
                <a:gd name="connsiteY1" fmla="*/ 1171499 h 1171498"/>
                <a:gd name="connsiteX2" fmla="*/ 187290 w 2472283"/>
                <a:gd name="connsiteY2" fmla="*/ 0 h 1171498"/>
                <a:gd name="connsiteX3" fmla="*/ 412039 w 2472283"/>
                <a:gd name="connsiteY3" fmla="*/ 0 h 1171498"/>
                <a:gd name="connsiteX4" fmla="*/ 224749 w 2472283"/>
                <a:gd name="connsiteY4" fmla="*/ 1171499 h 1171498"/>
                <a:gd name="connsiteX5" fmla="*/ 599330 w 2472283"/>
                <a:gd name="connsiteY5" fmla="*/ 1171499 h 1171498"/>
                <a:gd name="connsiteX6" fmla="*/ 824078 w 2472283"/>
                <a:gd name="connsiteY6" fmla="*/ 1171499 h 1171498"/>
                <a:gd name="connsiteX7" fmla="*/ 636788 w 2472283"/>
                <a:gd name="connsiteY7" fmla="*/ 0 h 1171498"/>
                <a:gd name="connsiteX8" fmla="*/ 412039 w 2472283"/>
                <a:gd name="connsiteY8" fmla="*/ 0 h 1171498"/>
                <a:gd name="connsiteX9" fmla="*/ 599330 w 2472283"/>
                <a:gd name="connsiteY9" fmla="*/ 1171499 h 1171498"/>
                <a:gd name="connsiteX10" fmla="*/ 1236166 w 2472283"/>
                <a:gd name="connsiteY10" fmla="*/ 0 h 1171498"/>
                <a:gd name="connsiteX11" fmla="*/ 1011418 w 2472283"/>
                <a:gd name="connsiteY11" fmla="*/ 0 h 1171498"/>
                <a:gd name="connsiteX12" fmla="*/ 824127 w 2472283"/>
                <a:gd name="connsiteY12" fmla="*/ 1171499 h 1171498"/>
                <a:gd name="connsiteX13" fmla="*/ 1048876 w 2472283"/>
                <a:gd name="connsiteY13" fmla="*/ 1171499 h 1171498"/>
                <a:gd name="connsiteX14" fmla="*/ 1236166 w 2472283"/>
                <a:gd name="connsiteY14" fmla="*/ 0 h 1171498"/>
                <a:gd name="connsiteX15" fmla="*/ 1423457 w 2472283"/>
                <a:gd name="connsiteY15" fmla="*/ 1171499 h 1171498"/>
                <a:gd name="connsiteX16" fmla="*/ 1648206 w 2472283"/>
                <a:gd name="connsiteY16" fmla="*/ 1171499 h 1171498"/>
                <a:gd name="connsiteX17" fmla="*/ 1460915 w 2472283"/>
                <a:gd name="connsiteY17" fmla="*/ 0 h 1171498"/>
                <a:gd name="connsiteX18" fmla="*/ 1236166 w 2472283"/>
                <a:gd name="connsiteY18" fmla="*/ 0 h 1171498"/>
                <a:gd name="connsiteX19" fmla="*/ 1423457 w 2472283"/>
                <a:gd name="connsiteY19" fmla="*/ 1171499 h 1171498"/>
                <a:gd name="connsiteX20" fmla="*/ 2060245 w 2472283"/>
                <a:gd name="connsiteY20" fmla="*/ 0 h 1171498"/>
                <a:gd name="connsiteX21" fmla="*/ 1835496 w 2472283"/>
                <a:gd name="connsiteY21" fmla="*/ 0 h 1171498"/>
                <a:gd name="connsiteX22" fmla="*/ 1648206 w 2472283"/>
                <a:gd name="connsiteY22" fmla="*/ 1171499 h 1171498"/>
                <a:gd name="connsiteX23" fmla="*/ 1872954 w 2472283"/>
                <a:gd name="connsiteY23" fmla="*/ 1171499 h 1171498"/>
                <a:gd name="connsiteX24" fmla="*/ 2060245 w 2472283"/>
                <a:gd name="connsiteY24" fmla="*/ 0 h 1171498"/>
                <a:gd name="connsiteX25" fmla="*/ 2247535 w 2472283"/>
                <a:gd name="connsiteY25" fmla="*/ 1171499 h 1171498"/>
                <a:gd name="connsiteX26" fmla="*/ 2472284 w 2472283"/>
                <a:gd name="connsiteY26" fmla="*/ 1171499 h 1171498"/>
                <a:gd name="connsiteX27" fmla="*/ 2285042 w 2472283"/>
                <a:gd name="connsiteY27" fmla="*/ 0 h 1171498"/>
                <a:gd name="connsiteX28" fmla="*/ 2060294 w 2472283"/>
                <a:gd name="connsiteY28" fmla="*/ 0 h 1171498"/>
                <a:gd name="connsiteX29" fmla="*/ 2247584 w 2472283"/>
                <a:gd name="connsiteY29" fmla="*/ 1171499 h 1171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72283" h="1171498">
                  <a:moveTo>
                    <a:pt x="224749" y="1171499"/>
                  </a:moveTo>
                  <a:lnTo>
                    <a:pt x="0" y="1171499"/>
                  </a:lnTo>
                  <a:cubicBezTo>
                    <a:pt x="0" y="1171499"/>
                    <a:pt x="187290" y="0"/>
                    <a:pt x="187290" y="0"/>
                  </a:cubicBezTo>
                  <a:lnTo>
                    <a:pt x="412039" y="0"/>
                  </a:lnTo>
                  <a:cubicBezTo>
                    <a:pt x="412039" y="0"/>
                    <a:pt x="224749" y="1171499"/>
                    <a:pt x="224749" y="1171499"/>
                  </a:cubicBezTo>
                  <a:close/>
                  <a:moveTo>
                    <a:pt x="599330" y="1171499"/>
                  </a:moveTo>
                  <a:lnTo>
                    <a:pt x="824078" y="1171499"/>
                  </a:lnTo>
                  <a:cubicBezTo>
                    <a:pt x="824078" y="1171499"/>
                    <a:pt x="636788" y="0"/>
                    <a:pt x="636788" y="0"/>
                  </a:cubicBezTo>
                  <a:lnTo>
                    <a:pt x="412039" y="0"/>
                  </a:lnTo>
                  <a:cubicBezTo>
                    <a:pt x="412039" y="0"/>
                    <a:pt x="599330" y="1171499"/>
                    <a:pt x="599330" y="1171499"/>
                  </a:cubicBezTo>
                  <a:close/>
                  <a:moveTo>
                    <a:pt x="1236166" y="0"/>
                  </a:moveTo>
                  <a:lnTo>
                    <a:pt x="1011418" y="0"/>
                  </a:lnTo>
                  <a:cubicBezTo>
                    <a:pt x="1011418" y="0"/>
                    <a:pt x="824127" y="1171499"/>
                    <a:pt x="824127" y="1171499"/>
                  </a:cubicBezTo>
                  <a:lnTo>
                    <a:pt x="1048876" y="1171499"/>
                  </a:lnTo>
                  <a:cubicBezTo>
                    <a:pt x="1048876" y="1171499"/>
                    <a:pt x="1236166" y="0"/>
                    <a:pt x="1236166" y="0"/>
                  </a:cubicBezTo>
                  <a:close/>
                  <a:moveTo>
                    <a:pt x="1423457" y="1171499"/>
                  </a:moveTo>
                  <a:lnTo>
                    <a:pt x="1648206" y="1171499"/>
                  </a:lnTo>
                  <a:cubicBezTo>
                    <a:pt x="1648206" y="1171499"/>
                    <a:pt x="1460915" y="0"/>
                    <a:pt x="1460915" y="0"/>
                  </a:cubicBezTo>
                  <a:lnTo>
                    <a:pt x="1236166" y="0"/>
                  </a:lnTo>
                  <a:cubicBezTo>
                    <a:pt x="1236166" y="0"/>
                    <a:pt x="1423457" y="1171499"/>
                    <a:pt x="1423457" y="1171499"/>
                  </a:cubicBezTo>
                  <a:close/>
                  <a:moveTo>
                    <a:pt x="2060245" y="0"/>
                  </a:moveTo>
                  <a:lnTo>
                    <a:pt x="1835496" y="0"/>
                  </a:lnTo>
                  <a:cubicBezTo>
                    <a:pt x="1835496" y="0"/>
                    <a:pt x="1648206" y="1171499"/>
                    <a:pt x="1648206" y="1171499"/>
                  </a:cubicBezTo>
                  <a:lnTo>
                    <a:pt x="1872954" y="1171499"/>
                  </a:lnTo>
                  <a:cubicBezTo>
                    <a:pt x="1872954" y="1171499"/>
                    <a:pt x="2060245" y="0"/>
                    <a:pt x="2060245" y="0"/>
                  </a:cubicBezTo>
                  <a:close/>
                  <a:moveTo>
                    <a:pt x="2247535" y="1171499"/>
                  </a:moveTo>
                  <a:lnTo>
                    <a:pt x="2472284" y="1171499"/>
                  </a:lnTo>
                  <a:cubicBezTo>
                    <a:pt x="2472284" y="1171499"/>
                    <a:pt x="2285042" y="0"/>
                    <a:pt x="2285042" y="0"/>
                  </a:cubicBezTo>
                  <a:lnTo>
                    <a:pt x="2060294" y="0"/>
                  </a:lnTo>
                  <a:cubicBezTo>
                    <a:pt x="2060294" y="0"/>
                    <a:pt x="2247584" y="1171499"/>
                    <a:pt x="2247584" y="1171499"/>
                  </a:cubicBezTo>
                  <a:close/>
                </a:path>
              </a:pathLst>
            </a:custGeom>
            <a:solidFill>
              <a:schemeClr val="accent1"/>
            </a:soli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sp>
          <p:nvSpPr>
            <p:cNvPr id="10" name="Freeform: Shape 9">
              <a:extLst>
                <a:ext uri="{FF2B5EF4-FFF2-40B4-BE49-F238E27FC236}">
                  <a16:creationId xmlns:a16="http://schemas.microsoft.com/office/drawing/2014/main" id="{554279B4-2226-7B13-8EB4-1E98D42116E1}"/>
                </a:ext>
              </a:extLst>
            </p:cNvPr>
            <p:cNvSpPr/>
            <p:nvPr/>
          </p:nvSpPr>
          <p:spPr>
            <a:xfrm>
              <a:off x="9309100" y="5007080"/>
              <a:ext cx="412039" cy="1171498"/>
            </a:xfrm>
            <a:custGeom>
              <a:avLst/>
              <a:gdLst>
                <a:gd name="connsiteX0" fmla="*/ 187291 w 412039"/>
                <a:gd name="connsiteY0" fmla="*/ 1171499 h 1171498"/>
                <a:gd name="connsiteX1" fmla="*/ 412039 w 412039"/>
                <a:gd name="connsiteY1" fmla="*/ 1171499 h 1171498"/>
                <a:gd name="connsiteX2" fmla="*/ 224749 w 412039"/>
                <a:gd name="connsiteY2" fmla="*/ 0 h 1171498"/>
                <a:gd name="connsiteX3" fmla="*/ 0 w 412039"/>
                <a:gd name="connsiteY3" fmla="*/ 0 h 1171498"/>
                <a:gd name="connsiteX4" fmla="*/ 187291 w 412039"/>
                <a:gd name="connsiteY4" fmla="*/ 1171499 h 1171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039" h="1171498">
                  <a:moveTo>
                    <a:pt x="187291" y="1171499"/>
                  </a:moveTo>
                  <a:lnTo>
                    <a:pt x="412039" y="1171499"/>
                  </a:lnTo>
                  <a:lnTo>
                    <a:pt x="224749" y="0"/>
                  </a:lnTo>
                  <a:lnTo>
                    <a:pt x="0" y="0"/>
                  </a:lnTo>
                  <a:lnTo>
                    <a:pt x="187291" y="1171499"/>
                  </a:lnTo>
                  <a:close/>
                </a:path>
              </a:pathLst>
            </a:custGeom>
            <a:gradFill>
              <a:gsLst>
                <a:gs pos="0">
                  <a:srgbClr val="FE5B1B">
                    <a:alpha val="0"/>
                  </a:srgbClr>
                </a:gs>
                <a:gs pos="50000">
                  <a:srgbClr val="FC5B1B">
                    <a:alpha val="49804"/>
                  </a:srgbClr>
                </a:gs>
                <a:gs pos="100000">
                  <a:srgbClr val="FB5B1B"/>
                </a:gs>
              </a:gsLst>
              <a:lin ang="4808779" scaled="1"/>
            </a:gra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grpSp>
      <p:sp>
        <p:nvSpPr>
          <p:cNvPr id="5" name="Slide Number Placeholder 5">
            <a:extLst>
              <a:ext uri="{FF2B5EF4-FFF2-40B4-BE49-F238E27FC236}">
                <a16:creationId xmlns:a16="http://schemas.microsoft.com/office/drawing/2014/main" id="{7604E0F7-AF41-4ECD-38E5-3B0B3E909129}"/>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37448578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rocess + Description 1">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9588ADD6-5269-2D0C-877B-16AE84EE22AB}"/>
              </a:ext>
            </a:extLst>
          </p:cNvPr>
          <p:cNvGraphicFramePr>
            <a:graphicFrameLocks noChangeAspect="1"/>
          </p:cNvGraphicFramePr>
          <p:nvPr userDrawn="1">
            <p:custDataLst>
              <p:tags r:id="rId1"/>
            </p:custDataLst>
            <p:extLst>
              <p:ext uri="{D42A27DB-BD31-4B8C-83A1-F6EECF244321}">
                <p14:modId xmlns:p14="http://schemas.microsoft.com/office/powerpoint/2010/main" val="1823348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1" name="think-cell data - do not delete" hidden="1">
                        <a:extLst>
                          <a:ext uri="{FF2B5EF4-FFF2-40B4-BE49-F238E27FC236}">
                            <a16:creationId xmlns:a16="http://schemas.microsoft.com/office/drawing/2014/main" id="{9588ADD6-5269-2D0C-877B-16AE84EE22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4C0F903-7CD0-7232-A451-06466AB2805E}"/>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CEC17FA7-2ECA-F9B6-B853-961DA7FACDC7}"/>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cxnSp>
        <p:nvCxnSpPr>
          <p:cNvPr id="5" name="Straight Connector 4">
            <a:extLst>
              <a:ext uri="{FF2B5EF4-FFF2-40B4-BE49-F238E27FC236}">
                <a16:creationId xmlns:a16="http://schemas.microsoft.com/office/drawing/2014/main" id="{2BB41798-1E0B-8473-164A-8F094759A58F}"/>
              </a:ext>
            </a:extLst>
          </p:cNvPr>
          <p:cNvCxnSpPr>
            <a:cxnSpLocks/>
          </p:cNvCxnSpPr>
          <p:nvPr userDrawn="1"/>
        </p:nvCxnSpPr>
        <p:spPr>
          <a:xfrm>
            <a:off x="0" y="2633279"/>
            <a:ext cx="11805768" cy="0"/>
          </a:xfrm>
          <a:prstGeom prst="line">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F6E7F549-6D8A-EFCF-A182-78F879E72862}"/>
              </a:ext>
            </a:extLst>
          </p:cNvPr>
          <p:cNvSpPr/>
          <p:nvPr userDrawn="1"/>
        </p:nvSpPr>
        <p:spPr>
          <a:xfrm>
            <a:off x="388508" y="2496119"/>
            <a:ext cx="274320" cy="27432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sp>
        <p:nvSpPr>
          <p:cNvPr id="7" name="Oval 6">
            <a:extLst>
              <a:ext uri="{FF2B5EF4-FFF2-40B4-BE49-F238E27FC236}">
                <a16:creationId xmlns:a16="http://schemas.microsoft.com/office/drawing/2014/main" id="{FEB02A94-999D-A2FB-997A-832BD70E07E1}"/>
              </a:ext>
            </a:extLst>
          </p:cNvPr>
          <p:cNvSpPr/>
          <p:nvPr userDrawn="1"/>
        </p:nvSpPr>
        <p:spPr>
          <a:xfrm>
            <a:off x="2768217" y="2496119"/>
            <a:ext cx="274320" cy="27432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sp>
        <p:nvSpPr>
          <p:cNvPr id="8" name="Oval 7">
            <a:extLst>
              <a:ext uri="{FF2B5EF4-FFF2-40B4-BE49-F238E27FC236}">
                <a16:creationId xmlns:a16="http://schemas.microsoft.com/office/drawing/2014/main" id="{371261D1-46D3-01F4-09B0-456448EDE6F7}"/>
              </a:ext>
            </a:extLst>
          </p:cNvPr>
          <p:cNvSpPr/>
          <p:nvPr userDrawn="1"/>
        </p:nvSpPr>
        <p:spPr>
          <a:xfrm>
            <a:off x="5147927" y="2496119"/>
            <a:ext cx="274320" cy="27432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sp>
        <p:nvSpPr>
          <p:cNvPr id="9" name="Oval 8">
            <a:extLst>
              <a:ext uri="{FF2B5EF4-FFF2-40B4-BE49-F238E27FC236}">
                <a16:creationId xmlns:a16="http://schemas.microsoft.com/office/drawing/2014/main" id="{91B7C23F-7689-EDA3-00DF-57C149EB97A8}"/>
              </a:ext>
            </a:extLst>
          </p:cNvPr>
          <p:cNvSpPr/>
          <p:nvPr userDrawn="1"/>
        </p:nvSpPr>
        <p:spPr>
          <a:xfrm>
            <a:off x="7527636" y="2496119"/>
            <a:ext cx="274320" cy="2743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sp>
        <p:nvSpPr>
          <p:cNvPr id="10" name="Oval 9">
            <a:extLst>
              <a:ext uri="{FF2B5EF4-FFF2-40B4-BE49-F238E27FC236}">
                <a16:creationId xmlns:a16="http://schemas.microsoft.com/office/drawing/2014/main" id="{32EF5139-3CC8-6EDF-6DD5-1861F844F077}"/>
              </a:ext>
            </a:extLst>
          </p:cNvPr>
          <p:cNvSpPr/>
          <p:nvPr userDrawn="1"/>
        </p:nvSpPr>
        <p:spPr>
          <a:xfrm>
            <a:off x="9907344" y="2496119"/>
            <a:ext cx="274320" cy="27432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sp>
        <p:nvSpPr>
          <p:cNvPr id="22" name="Text Placeholder 21">
            <a:extLst>
              <a:ext uri="{FF2B5EF4-FFF2-40B4-BE49-F238E27FC236}">
                <a16:creationId xmlns:a16="http://schemas.microsoft.com/office/drawing/2014/main" id="{78D456A2-E7E1-A692-9F6B-C45024484124}"/>
              </a:ext>
            </a:extLst>
          </p:cNvPr>
          <p:cNvSpPr>
            <a:spLocks noGrp="1"/>
          </p:cNvSpPr>
          <p:nvPr>
            <p:ph type="body" sz="quarter" idx="12"/>
          </p:nvPr>
        </p:nvSpPr>
        <p:spPr>
          <a:xfrm>
            <a:off x="384980" y="3031563"/>
            <a:ext cx="1901952" cy="1123384"/>
          </a:xfrm>
        </p:spPr>
        <p:txBody>
          <a:bodyPr>
            <a:spAutoFit/>
          </a:bodyPr>
          <a:lstStyle>
            <a:lvl1pPr>
              <a:lnSpc>
                <a:spcPct val="100000"/>
              </a:lnSpc>
              <a:spcBef>
                <a:spcPts val="0"/>
              </a:spcBef>
              <a:spcAft>
                <a:spcPts val="600"/>
              </a:spcAft>
              <a:defRPr sz="18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4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23" name="Text Placeholder 21">
            <a:extLst>
              <a:ext uri="{FF2B5EF4-FFF2-40B4-BE49-F238E27FC236}">
                <a16:creationId xmlns:a16="http://schemas.microsoft.com/office/drawing/2014/main" id="{7A882BDF-7096-DAAC-133F-2F7EE4E62CCE}"/>
              </a:ext>
            </a:extLst>
          </p:cNvPr>
          <p:cNvSpPr>
            <a:spLocks noGrp="1"/>
          </p:cNvSpPr>
          <p:nvPr>
            <p:ph type="body" sz="quarter" idx="13"/>
          </p:nvPr>
        </p:nvSpPr>
        <p:spPr>
          <a:xfrm>
            <a:off x="2764689" y="3031563"/>
            <a:ext cx="1901952" cy="1123384"/>
          </a:xfrm>
        </p:spPr>
        <p:txBody>
          <a:bodyPr>
            <a:spAutoFit/>
          </a:bodyPr>
          <a:lstStyle>
            <a:lvl1pPr>
              <a:lnSpc>
                <a:spcPct val="100000"/>
              </a:lnSpc>
              <a:spcBef>
                <a:spcPts val="0"/>
              </a:spcBef>
              <a:spcAft>
                <a:spcPts val="600"/>
              </a:spcAft>
              <a:defRPr sz="18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4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24" name="Text Placeholder 21">
            <a:extLst>
              <a:ext uri="{FF2B5EF4-FFF2-40B4-BE49-F238E27FC236}">
                <a16:creationId xmlns:a16="http://schemas.microsoft.com/office/drawing/2014/main" id="{7ADDC47B-CD69-2B66-7D74-F0793A522EA0}"/>
              </a:ext>
            </a:extLst>
          </p:cNvPr>
          <p:cNvSpPr>
            <a:spLocks noGrp="1"/>
          </p:cNvSpPr>
          <p:nvPr>
            <p:ph type="body" sz="quarter" idx="14"/>
          </p:nvPr>
        </p:nvSpPr>
        <p:spPr>
          <a:xfrm>
            <a:off x="5144399" y="3031563"/>
            <a:ext cx="1901952" cy="1123384"/>
          </a:xfrm>
        </p:spPr>
        <p:txBody>
          <a:bodyPr>
            <a:spAutoFit/>
          </a:bodyPr>
          <a:lstStyle>
            <a:lvl1pPr>
              <a:lnSpc>
                <a:spcPct val="100000"/>
              </a:lnSpc>
              <a:spcBef>
                <a:spcPts val="0"/>
              </a:spcBef>
              <a:spcAft>
                <a:spcPts val="600"/>
              </a:spcAft>
              <a:defRPr sz="18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4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25" name="Text Placeholder 21">
            <a:extLst>
              <a:ext uri="{FF2B5EF4-FFF2-40B4-BE49-F238E27FC236}">
                <a16:creationId xmlns:a16="http://schemas.microsoft.com/office/drawing/2014/main" id="{72E3DBAE-ED15-30D9-AD5F-FE55B27599D2}"/>
              </a:ext>
            </a:extLst>
          </p:cNvPr>
          <p:cNvSpPr>
            <a:spLocks noGrp="1"/>
          </p:cNvSpPr>
          <p:nvPr>
            <p:ph type="body" sz="quarter" idx="15"/>
          </p:nvPr>
        </p:nvSpPr>
        <p:spPr>
          <a:xfrm>
            <a:off x="7524108" y="3031563"/>
            <a:ext cx="1901952" cy="1123384"/>
          </a:xfrm>
        </p:spPr>
        <p:txBody>
          <a:bodyPr>
            <a:spAutoFit/>
          </a:bodyPr>
          <a:lstStyle>
            <a:lvl1pPr>
              <a:lnSpc>
                <a:spcPct val="100000"/>
              </a:lnSpc>
              <a:spcBef>
                <a:spcPts val="0"/>
              </a:spcBef>
              <a:spcAft>
                <a:spcPts val="600"/>
              </a:spcAft>
              <a:defRPr sz="18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4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26" name="Text Placeholder 21">
            <a:extLst>
              <a:ext uri="{FF2B5EF4-FFF2-40B4-BE49-F238E27FC236}">
                <a16:creationId xmlns:a16="http://schemas.microsoft.com/office/drawing/2014/main" id="{A1247C16-E021-3EED-2A4E-DE89A5EF3821}"/>
              </a:ext>
            </a:extLst>
          </p:cNvPr>
          <p:cNvSpPr>
            <a:spLocks noGrp="1"/>
          </p:cNvSpPr>
          <p:nvPr>
            <p:ph type="body" sz="quarter" idx="16"/>
          </p:nvPr>
        </p:nvSpPr>
        <p:spPr>
          <a:xfrm>
            <a:off x="9903816" y="3031563"/>
            <a:ext cx="1901952" cy="1123384"/>
          </a:xfrm>
        </p:spPr>
        <p:txBody>
          <a:bodyPr>
            <a:spAutoFit/>
          </a:bodyPr>
          <a:lstStyle>
            <a:lvl1pPr>
              <a:lnSpc>
                <a:spcPct val="100000"/>
              </a:lnSpc>
              <a:spcBef>
                <a:spcPts val="0"/>
              </a:spcBef>
              <a:spcAft>
                <a:spcPts val="600"/>
              </a:spcAft>
              <a:defRPr sz="18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4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27" name="Text Placeholder 24">
            <a:extLst>
              <a:ext uri="{FF2B5EF4-FFF2-40B4-BE49-F238E27FC236}">
                <a16:creationId xmlns:a16="http://schemas.microsoft.com/office/drawing/2014/main" id="{B5DC3A03-4626-E8B0-C2D3-F4792E982F07}"/>
              </a:ext>
            </a:extLst>
          </p:cNvPr>
          <p:cNvSpPr>
            <a:spLocks noGrp="1"/>
          </p:cNvSpPr>
          <p:nvPr>
            <p:ph type="body" sz="quarter" idx="17" hasCustomPrompt="1"/>
          </p:nvPr>
        </p:nvSpPr>
        <p:spPr>
          <a:xfrm>
            <a:off x="388508" y="1742552"/>
            <a:ext cx="1898424" cy="492443"/>
          </a:xfrm>
        </p:spPr>
        <p:txBody>
          <a:bodyPr wrap="square">
            <a:spAutoFit/>
          </a:bodyPr>
          <a:lstStyle>
            <a:lvl1pPr>
              <a:lnSpc>
                <a:spcPct val="100000"/>
              </a:lnSpc>
              <a:spcBef>
                <a:spcPts val="0"/>
              </a:spcBef>
              <a:defRPr sz="32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28" name="Text Placeholder 24">
            <a:extLst>
              <a:ext uri="{FF2B5EF4-FFF2-40B4-BE49-F238E27FC236}">
                <a16:creationId xmlns:a16="http://schemas.microsoft.com/office/drawing/2014/main" id="{35966E8B-E5F3-3948-D1F2-F685024A4F87}"/>
              </a:ext>
            </a:extLst>
          </p:cNvPr>
          <p:cNvSpPr>
            <a:spLocks noGrp="1"/>
          </p:cNvSpPr>
          <p:nvPr>
            <p:ph type="body" sz="quarter" idx="18" hasCustomPrompt="1"/>
          </p:nvPr>
        </p:nvSpPr>
        <p:spPr>
          <a:xfrm>
            <a:off x="2768217" y="1742552"/>
            <a:ext cx="1898424" cy="492443"/>
          </a:xfrm>
        </p:spPr>
        <p:txBody>
          <a:bodyPr wrap="square">
            <a:spAutoFit/>
          </a:bodyPr>
          <a:lstStyle>
            <a:lvl1pPr>
              <a:lnSpc>
                <a:spcPct val="100000"/>
              </a:lnSpc>
              <a:spcBef>
                <a:spcPts val="0"/>
              </a:spcBef>
              <a:defRPr sz="32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29" name="Text Placeholder 24">
            <a:extLst>
              <a:ext uri="{FF2B5EF4-FFF2-40B4-BE49-F238E27FC236}">
                <a16:creationId xmlns:a16="http://schemas.microsoft.com/office/drawing/2014/main" id="{4D0FA84F-EC6D-58BC-BA48-945B7FAF4E3A}"/>
              </a:ext>
            </a:extLst>
          </p:cNvPr>
          <p:cNvSpPr>
            <a:spLocks noGrp="1"/>
          </p:cNvSpPr>
          <p:nvPr>
            <p:ph type="body" sz="quarter" idx="19" hasCustomPrompt="1"/>
          </p:nvPr>
        </p:nvSpPr>
        <p:spPr>
          <a:xfrm>
            <a:off x="5147927" y="1742552"/>
            <a:ext cx="1898424" cy="492443"/>
          </a:xfrm>
        </p:spPr>
        <p:txBody>
          <a:bodyPr wrap="square">
            <a:spAutoFit/>
          </a:bodyPr>
          <a:lstStyle>
            <a:lvl1pPr>
              <a:lnSpc>
                <a:spcPct val="100000"/>
              </a:lnSpc>
              <a:spcBef>
                <a:spcPts val="0"/>
              </a:spcBef>
              <a:defRPr sz="32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0" name="Text Placeholder 24">
            <a:extLst>
              <a:ext uri="{FF2B5EF4-FFF2-40B4-BE49-F238E27FC236}">
                <a16:creationId xmlns:a16="http://schemas.microsoft.com/office/drawing/2014/main" id="{FB7D8139-C673-CB50-C2C9-8014C7475D0B}"/>
              </a:ext>
            </a:extLst>
          </p:cNvPr>
          <p:cNvSpPr>
            <a:spLocks noGrp="1"/>
          </p:cNvSpPr>
          <p:nvPr>
            <p:ph type="body" sz="quarter" idx="20" hasCustomPrompt="1"/>
          </p:nvPr>
        </p:nvSpPr>
        <p:spPr>
          <a:xfrm>
            <a:off x="7527636" y="1742552"/>
            <a:ext cx="1898424" cy="492443"/>
          </a:xfrm>
        </p:spPr>
        <p:txBody>
          <a:bodyPr wrap="square">
            <a:spAutoFit/>
          </a:bodyPr>
          <a:lstStyle>
            <a:lvl1pPr>
              <a:lnSpc>
                <a:spcPct val="100000"/>
              </a:lnSpc>
              <a:spcBef>
                <a:spcPts val="0"/>
              </a:spcBef>
              <a:defRPr sz="32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1" name="Text Placeholder 24">
            <a:extLst>
              <a:ext uri="{FF2B5EF4-FFF2-40B4-BE49-F238E27FC236}">
                <a16:creationId xmlns:a16="http://schemas.microsoft.com/office/drawing/2014/main" id="{50508EC2-B82F-7A5D-D524-346E05C17425}"/>
              </a:ext>
            </a:extLst>
          </p:cNvPr>
          <p:cNvSpPr>
            <a:spLocks noGrp="1"/>
          </p:cNvSpPr>
          <p:nvPr>
            <p:ph type="body" sz="quarter" idx="21" hasCustomPrompt="1"/>
          </p:nvPr>
        </p:nvSpPr>
        <p:spPr>
          <a:xfrm>
            <a:off x="9907344" y="1742552"/>
            <a:ext cx="1898424" cy="492443"/>
          </a:xfrm>
        </p:spPr>
        <p:txBody>
          <a:bodyPr wrap="square">
            <a:spAutoFit/>
          </a:bodyPr>
          <a:lstStyle>
            <a:lvl1pPr>
              <a:lnSpc>
                <a:spcPct val="100000"/>
              </a:lnSpc>
              <a:spcBef>
                <a:spcPts val="0"/>
              </a:spcBef>
              <a:defRPr sz="32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Tree>
    <p:extLst>
      <p:ext uri="{BB962C8B-B14F-4D97-AF65-F5344CB8AC3E}">
        <p14:creationId xmlns:p14="http://schemas.microsoft.com/office/powerpoint/2010/main" val="18701562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rocess + Description 2">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A32DD09-D484-F947-0E8F-774DF098FAEB}"/>
              </a:ext>
            </a:extLst>
          </p:cNvPr>
          <p:cNvGraphicFramePr>
            <a:graphicFrameLocks noChangeAspect="1"/>
          </p:cNvGraphicFramePr>
          <p:nvPr userDrawn="1">
            <p:custDataLst>
              <p:tags r:id="rId1"/>
            </p:custDataLst>
            <p:extLst>
              <p:ext uri="{D42A27DB-BD31-4B8C-83A1-F6EECF244321}">
                <p14:modId xmlns:p14="http://schemas.microsoft.com/office/powerpoint/2010/main" val="2592671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5" name="think-cell data - do not delete" hidden="1">
                        <a:extLst>
                          <a:ext uri="{FF2B5EF4-FFF2-40B4-BE49-F238E27FC236}">
                            <a16:creationId xmlns:a16="http://schemas.microsoft.com/office/drawing/2014/main" id="{7A32DD09-D484-F947-0E8F-774DF098FAE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6" name="Text Placeholder 45">
            <a:extLst>
              <a:ext uri="{FF2B5EF4-FFF2-40B4-BE49-F238E27FC236}">
                <a16:creationId xmlns:a16="http://schemas.microsoft.com/office/drawing/2014/main" id="{8FD51342-87BA-44AD-0D59-307F291BC51A}"/>
              </a:ext>
            </a:extLst>
          </p:cNvPr>
          <p:cNvSpPr>
            <a:spLocks noGrp="1"/>
          </p:cNvSpPr>
          <p:nvPr>
            <p:ph type="body" sz="quarter" idx="28" hasCustomPrompt="1"/>
          </p:nvPr>
        </p:nvSpPr>
        <p:spPr>
          <a:xfrm>
            <a:off x="5571743" y="3596639"/>
            <a:ext cx="2874766" cy="2377440"/>
          </a:xfrm>
          <a:noFill/>
        </p:spPr>
        <p:txBody>
          <a:bodyPr anchor="t">
            <a:normAutofit/>
          </a:bodyPr>
          <a:lstStyle>
            <a:lvl1pPr algn="l">
              <a:defRPr sz="1400">
                <a:latin typeface="Arial" panose="020B0604020202020204" pitchFamily="34" charset="0"/>
                <a:cs typeface="Arial" panose="020B0604020202020204" pitchFamily="34" charset="0"/>
                <a:sym typeface="Arial" panose="020B0604020202020204" pitchFamily="34" charset="0"/>
              </a:defRPr>
            </a:lvl1pPr>
          </a:lstStyle>
          <a:p>
            <a:pPr lvl="0"/>
            <a:r>
              <a:rPr lang="en-US"/>
              <a:t>Highlight</a:t>
            </a:r>
          </a:p>
        </p:txBody>
      </p:sp>
      <p:sp>
        <p:nvSpPr>
          <p:cNvPr id="2" name="Title 1">
            <a:extLst>
              <a:ext uri="{FF2B5EF4-FFF2-40B4-BE49-F238E27FC236}">
                <a16:creationId xmlns:a16="http://schemas.microsoft.com/office/drawing/2014/main" id="{77624511-8732-DA4B-6372-D92B78B09AB0}"/>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C1F9C5BA-E25B-A13B-EEA6-B5D99DCF1747}"/>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cxnSp>
        <p:nvCxnSpPr>
          <p:cNvPr id="6" name="Straight Connector 5">
            <a:extLst>
              <a:ext uri="{FF2B5EF4-FFF2-40B4-BE49-F238E27FC236}">
                <a16:creationId xmlns:a16="http://schemas.microsoft.com/office/drawing/2014/main" id="{D35D6D4B-2ABE-C086-2CC8-0701E282730B}"/>
              </a:ext>
            </a:extLst>
          </p:cNvPr>
          <p:cNvCxnSpPr>
            <a:cxnSpLocks/>
          </p:cNvCxnSpPr>
          <p:nvPr userDrawn="1"/>
        </p:nvCxnSpPr>
        <p:spPr>
          <a:xfrm>
            <a:off x="0" y="3600450"/>
            <a:ext cx="12192000" cy="0"/>
          </a:xfrm>
          <a:prstGeom prst="line">
            <a:avLst/>
          </a:prstGeom>
          <a:ln>
            <a:solidFill>
              <a:schemeClr val="bg1">
                <a:lumMod val="8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CEBA4047-6CB6-A597-1BF1-F1BFAA182D5C}"/>
              </a:ext>
            </a:extLst>
          </p:cNvPr>
          <p:cNvSpPr/>
          <p:nvPr userDrawn="1"/>
        </p:nvSpPr>
        <p:spPr>
          <a:xfrm>
            <a:off x="3803626" y="3513919"/>
            <a:ext cx="173062" cy="17306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cxnSp>
        <p:nvCxnSpPr>
          <p:cNvPr id="8" name="Straight Connector 7">
            <a:extLst>
              <a:ext uri="{FF2B5EF4-FFF2-40B4-BE49-F238E27FC236}">
                <a16:creationId xmlns:a16="http://schemas.microsoft.com/office/drawing/2014/main" id="{D76B0931-2930-48FA-053B-2A8E3066F92B}"/>
              </a:ext>
            </a:extLst>
          </p:cNvPr>
          <p:cNvCxnSpPr>
            <a:cxnSpLocks/>
            <a:stCxn id="7" idx="0"/>
          </p:cNvCxnSpPr>
          <p:nvPr userDrawn="1"/>
        </p:nvCxnSpPr>
        <p:spPr>
          <a:xfrm flipV="1">
            <a:off x="3890157" y="1226820"/>
            <a:ext cx="0" cy="2287099"/>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EC38B25B-DAE7-334D-5E0E-8C58CD2D6D1B}"/>
              </a:ext>
            </a:extLst>
          </p:cNvPr>
          <p:cNvSpPr/>
          <p:nvPr userDrawn="1"/>
        </p:nvSpPr>
        <p:spPr>
          <a:xfrm>
            <a:off x="7168116" y="3513919"/>
            <a:ext cx="173062" cy="17306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cxnSp>
        <p:nvCxnSpPr>
          <p:cNvPr id="12" name="Straight Connector 11">
            <a:extLst>
              <a:ext uri="{FF2B5EF4-FFF2-40B4-BE49-F238E27FC236}">
                <a16:creationId xmlns:a16="http://schemas.microsoft.com/office/drawing/2014/main" id="{5CEAE02F-3A51-0DEC-CB2D-5FABC6F25B82}"/>
              </a:ext>
            </a:extLst>
          </p:cNvPr>
          <p:cNvCxnSpPr>
            <a:cxnSpLocks/>
            <a:stCxn id="11" idx="0"/>
          </p:cNvCxnSpPr>
          <p:nvPr userDrawn="1"/>
        </p:nvCxnSpPr>
        <p:spPr>
          <a:xfrm flipV="1">
            <a:off x="7254647" y="1226820"/>
            <a:ext cx="0" cy="2287099"/>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58871C30-90D9-A8F0-270D-DE3E789BE4EC}"/>
              </a:ext>
            </a:extLst>
          </p:cNvPr>
          <p:cNvSpPr/>
          <p:nvPr userDrawn="1"/>
        </p:nvSpPr>
        <p:spPr>
          <a:xfrm>
            <a:off x="439136" y="3513919"/>
            <a:ext cx="173062" cy="17306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cxnSp>
        <p:nvCxnSpPr>
          <p:cNvPr id="16" name="Straight Connector 15">
            <a:extLst>
              <a:ext uri="{FF2B5EF4-FFF2-40B4-BE49-F238E27FC236}">
                <a16:creationId xmlns:a16="http://schemas.microsoft.com/office/drawing/2014/main" id="{DB545CB7-225E-ED81-C596-F70954D1DCC6}"/>
              </a:ext>
            </a:extLst>
          </p:cNvPr>
          <p:cNvCxnSpPr>
            <a:cxnSpLocks/>
            <a:stCxn id="15" idx="0"/>
          </p:cNvCxnSpPr>
          <p:nvPr userDrawn="1"/>
        </p:nvCxnSpPr>
        <p:spPr>
          <a:xfrm flipV="1">
            <a:off x="525667" y="1226820"/>
            <a:ext cx="0" cy="2287099"/>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DE2F23BE-6C49-6072-3A71-378D386C7A3D}"/>
              </a:ext>
            </a:extLst>
          </p:cNvPr>
          <p:cNvSpPr/>
          <p:nvPr userDrawn="1"/>
        </p:nvSpPr>
        <p:spPr>
          <a:xfrm flipV="1">
            <a:off x="2121381" y="3513919"/>
            <a:ext cx="173062" cy="17306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cxnSp>
        <p:nvCxnSpPr>
          <p:cNvPr id="20" name="Straight Connector 19">
            <a:extLst>
              <a:ext uri="{FF2B5EF4-FFF2-40B4-BE49-F238E27FC236}">
                <a16:creationId xmlns:a16="http://schemas.microsoft.com/office/drawing/2014/main" id="{FE48FD37-7096-697A-A8CD-CDDCA5177F3E}"/>
              </a:ext>
            </a:extLst>
          </p:cNvPr>
          <p:cNvCxnSpPr>
            <a:cxnSpLocks/>
            <a:stCxn id="19" idx="0"/>
          </p:cNvCxnSpPr>
          <p:nvPr userDrawn="1"/>
        </p:nvCxnSpPr>
        <p:spPr>
          <a:xfrm>
            <a:off x="2207912" y="3686981"/>
            <a:ext cx="0" cy="2287099"/>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D72342FB-432D-8BA9-CFC3-F6B9785CE0D6}"/>
              </a:ext>
            </a:extLst>
          </p:cNvPr>
          <p:cNvSpPr/>
          <p:nvPr userDrawn="1"/>
        </p:nvSpPr>
        <p:spPr>
          <a:xfrm flipV="1">
            <a:off x="5485871" y="3513919"/>
            <a:ext cx="173062" cy="17306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cxnSp>
        <p:nvCxnSpPr>
          <p:cNvPr id="24" name="Straight Connector 23">
            <a:extLst>
              <a:ext uri="{FF2B5EF4-FFF2-40B4-BE49-F238E27FC236}">
                <a16:creationId xmlns:a16="http://schemas.microsoft.com/office/drawing/2014/main" id="{25D2EB6A-B5DA-FA45-6186-2C334F9105C7}"/>
              </a:ext>
            </a:extLst>
          </p:cNvPr>
          <p:cNvCxnSpPr>
            <a:cxnSpLocks/>
            <a:stCxn id="23" idx="0"/>
          </p:cNvCxnSpPr>
          <p:nvPr userDrawn="1"/>
        </p:nvCxnSpPr>
        <p:spPr>
          <a:xfrm>
            <a:off x="5572402" y="3686981"/>
            <a:ext cx="0" cy="2287099"/>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FF40EF37-D341-9B8F-F817-A66D57155A1B}"/>
              </a:ext>
            </a:extLst>
          </p:cNvPr>
          <p:cNvSpPr/>
          <p:nvPr userDrawn="1"/>
        </p:nvSpPr>
        <p:spPr>
          <a:xfrm flipV="1">
            <a:off x="8850361" y="3513919"/>
            <a:ext cx="173062" cy="17306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Arial" panose="020B0604020202020204" pitchFamily="34" charset="0"/>
              <a:cs typeface="Arial" panose="020B0604020202020204" pitchFamily="34" charset="0"/>
              <a:sym typeface="Arial" panose="020B0604020202020204" pitchFamily="34" charset="0"/>
            </a:endParaRPr>
          </a:p>
        </p:txBody>
      </p:sp>
      <p:cxnSp>
        <p:nvCxnSpPr>
          <p:cNvPr id="28" name="Straight Connector 27">
            <a:extLst>
              <a:ext uri="{FF2B5EF4-FFF2-40B4-BE49-F238E27FC236}">
                <a16:creationId xmlns:a16="http://schemas.microsoft.com/office/drawing/2014/main" id="{1FDF2C58-91C9-6B78-1CA9-F462096C9F12}"/>
              </a:ext>
            </a:extLst>
          </p:cNvPr>
          <p:cNvCxnSpPr>
            <a:cxnSpLocks/>
            <a:stCxn id="27" idx="0"/>
          </p:cNvCxnSpPr>
          <p:nvPr userDrawn="1"/>
        </p:nvCxnSpPr>
        <p:spPr>
          <a:xfrm>
            <a:off x="8936892" y="3686981"/>
            <a:ext cx="0" cy="2287099"/>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32" name="Text Placeholder 21">
            <a:extLst>
              <a:ext uri="{FF2B5EF4-FFF2-40B4-BE49-F238E27FC236}">
                <a16:creationId xmlns:a16="http://schemas.microsoft.com/office/drawing/2014/main" id="{5F33242B-CDA8-FEAC-E2CE-8BB06848236C}"/>
              </a:ext>
            </a:extLst>
          </p:cNvPr>
          <p:cNvSpPr>
            <a:spLocks noGrp="1"/>
          </p:cNvSpPr>
          <p:nvPr>
            <p:ph type="body" sz="quarter" idx="12"/>
          </p:nvPr>
        </p:nvSpPr>
        <p:spPr>
          <a:xfrm>
            <a:off x="761885" y="1624288"/>
            <a:ext cx="2637889" cy="754053"/>
          </a:xfrm>
        </p:spPr>
        <p:txBody>
          <a:bodyPr wrap="square">
            <a:spAutoFit/>
          </a:bodyPr>
          <a:lstStyle>
            <a:lvl1pPr>
              <a:lnSpc>
                <a:spcPct val="100000"/>
              </a:lnSpc>
              <a:spcBef>
                <a:spcPts val="0"/>
              </a:spcBef>
              <a:spcAft>
                <a:spcPts val="600"/>
              </a:spcAft>
              <a:defRPr sz="16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2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33" name="Text Placeholder 24">
            <a:extLst>
              <a:ext uri="{FF2B5EF4-FFF2-40B4-BE49-F238E27FC236}">
                <a16:creationId xmlns:a16="http://schemas.microsoft.com/office/drawing/2014/main" id="{4BA7DA20-269A-2A26-48D6-AFDFD4E491DE}"/>
              </a:ext>
            </a:extLst>
          </p:cNvPr>
          <p:cNvSpPr>
            <a:spLocks noGrp="1"/>
          </p:cNvSpPr>
          <p:nvPr>
            <p:ph type="body" sz="quarter" idx="17" hasCustomPrompt="1"/>
          </p:nvPr>
        </p:nvSpPr>
        <p:spPr>
          <a:xfrm>
            <a:off x="761885" y="1226820"/>
            <a:ext cx="2637889" cy="307777"/>
          </a:xfrm>
        </p:spPr>
        <p:txBody>
          <a:bodyPr wrap="square">
            <a:spAutoFit/>
          </a:bodyPr>
          <a:lstStyle>
            <a:lvl1pPr>
              <a:lnSpc>
                <a:spcPct val="100000"/>
              </a:lnSpc>
              <a:spcBef>
                <a:spcPts val="0"/>
              </a:spcBef>
              <a:defRPr sz="20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4" name="Text Placeholder 21">
            <a:extLst>
              <a:ext uri="{FF2B5EF4-FFF2-40B4-BE49-F238E27FC236}">
                <a16:creationId xmlns:a16="http://schemas.microsoft.com/office/drawing/2014/main" id="{CFC8288A-663F-FE82-E165-A097408ABB3D}"/>
              </a:ext>
            </a:extLst>
          </p:cNvPr>
          <p:cNvSpPr>
            <a:spLocks noGrp="1"/>
          </p:cNvSpPr>
          <p:nvPr>
            <p:ph type="body" sz="quarter" idx="18"/>
          </p:nvPr>
        </p:nvSpPr>
        <p:spPr>
          <a:xfrm>
            <a:off x="4126375" y="1624288"/>
            <a:ext cx="2637889" cy="754053"/>
          </a:xfrm>
        </p:spPr>
        <p:txBody>
          <a:bodyPr wrap="square">
            <a:spAutoFit/>
          </a:bodyPr>
          <a:lstStyle>
            <a:lvl1pPr>
              <a:lnSpc>
                <a:spcPct val="100000"/>
              </a:lnSpc>
              <a:spcBef>
                <a:spcPts val="0"/>
              </a:spcBef>
              <a:spcAft>
                <a:spcPts val="600"/>
              </a:spcAft>
              <a:defRPr sz="16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2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35" name="Text Placeholder 24">
            <a:extLst>
              <a:ext uri="{FF2B5EF4-FFF2-40B4-BE49-F238E27FC236}">
                <a16:creationId xmlns:a16="http://schemas.microsoft.com/office/drawing/2014/main" id="{326E4A27-79DA-1414-975C-5372A9C7D784}"/>
              </a:ext>
            </a:extLst>
          </p:cNvPr>
          <p:cNvSpPr>
            <a:spLocks noGrp="1"/>
          </p:cNvSpPr>
          <p:nvPr>
            <p:ph type="body" sz="quarter" idx="19" hasCustomPrompt="1"/>
          </p:nvPr>
        </p:nvSpPr>
        <p:spPr>
          <a:xfrm>
            <a:off x="4126375" y="1226820"/>
            <a:ext cx="2637889" cy="307777"/>
          </a:xfrm>
        </p:spPr>
        <p:txBody>
          <a:bodyPr wrap="square">
            <a:spAutoFit/>
          </a:bodyPr>
          <a:lstStyle>
            <a:lvl1pPr>
              <a:lnSpc>
                <a:spcPct val="100000"/>
              </a:lnSpc>
              <a:spcBef>
                <a:spcPts val="0"/>
              </a:spcBef>
              <a:defRPr sz="20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7" name="Text Placeholder 21">
            <a:extLst>
              <a:ext uri="{FF2B5EF4-FFF2-40B4-BE49-F238E27FC236}">
                <a16:creationId xmlns:a16="http://schemas.microsoft.com/office/drawing/2014/main" id="{DDD1F83C-8B5D-C8BC-1605-302E7DD40204}"/>
              </a:ext>
            </a:extLst>
          </p:cNvPr>
          <p:cNvSpPr>
            <a:spLocks noGrp="1"/>
          </p:cNvSpPr>
          <p:nvPr>
            <p:ph type="body" sz="quarter" idx="20"/>
          </p:nvPr>
        </p:nvSpPr>
        <p:spPr>
          <a:xfrm>
            <a:off x="7490865" y="1624288"/>
            <a:ext cx="2637889" cy="754053"/>
          </a:xfrm>
        </p:spPr>
        <p:txBody>
          <a:bodyPr wrap="square">
            <a:spAutoFit/>
          </a:bodyPr>
          <a:lstStyle>
            <a:lvl1pPr>
              <a:lnSpc>
                <a:spcPct val="100000"/>
              </a:lnSpc>
              <a:spcBef>
                <a:spcPts val="0"/>
              </a:spcBef>
              <a:spcAft>
                <a:spcPts val="600"/>
              </a:spcAft>
              <a:defRPr sz="16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2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38" name="Text Placeholder 24">
            <a:extLst>
              <a:ext uri="{FF2B5EF4-FFF2-40B4-BE49-F238E27FC236}">
                <a16:creationId xmlns:a16="http://schemas.microsoft.com/office/drawing/2014/main" id="{98FDAD93-2BE4-6C38-71BE-3594DBE06EED}"/>
              </a:ext>
            </a:extLst>
          </p:cNvPr>
          <p:cNvSpPr>
            <a:spLocks noGrp="1"/>
          </p:cNvSpPr>
          <p:nvPr>
            <p:ph type="body" sz="quarter" idx="21" hasCustomPrompt="1"/>
          </p:nvPr>
        </p:nvSpPr>
        <p:spPr>
          <a:xfrm>
            <a:off x="7490865" y="1226820"/>
            <a:ext cx="2637889" cy="307777"/>
          </a:xfrm>
        </p:spPr>
        <p:txBody>
          <a:bodyPr wrap="square">
            <a:spAutoFit/>
          </a:bodyPr>
          <a:lstStyle>
            <a:lvl1pPr>
              <a:lnSpc>
                <a:spcPct val="100000"/>
              </a:lnSpc>
              <a:spcBef>
                <a:spcPts val="0"/>
              </a:spcBef>
              <a:defRPr sz="20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39" name="Text Placeholder 21">
            <a:extLst>
              <a:ext uri="{FF2B5EF4-FFF2-40B4-BE49-F238E27FC236}">
                <a16:creationId xmlns:a16="http://schemas.microsoft.com/office/drawing/2014/main" id="{42FA6D04-4B07-9CA0-4662-7E2C157A7D92}"/>
              </a:ext>
            </a:extLst>
          </p:cNvPr>
          <p:cNvSpPr>
            <a:spLocks noGrp="1"/>
          </p:cNvSpPr>
          <p:nvPr>
            <p:ph type="body" sz="quarter" idx="22"/>
          </p:nvPr>
        </p:nvSpPr>
        <p:spPr>
          <a:xfrm>
            <a:off x="2444130" y="4718195"/>
            <a:ext cx="2637889" cy="754053"/>
          </a:xfrm>
        </p:spPr>
        <p:txBody>
          <a:bodyPr wrap="square">
            <a:spAutoFit/>
          </a:bodyPr>
          <a:lstStyle>
            <a:lvl1pPr>
              <a:lnSpc>
                <a:spcPct val="100000"/>
              </a:lnSpc>
              <a:spcBef>
                <a:spcPts val="0"/>
              </a:spcBef>
              <a:spcAft>
                <a:spcPts val="600"/>
              </a:spcAft>
              <a:defRPr sz="16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2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40" name="Text Placeholder 24">
            <a:extLst>
              <a:ext uri="{FF2B5EF4-FFF2-40B4-BE49-F238E27FC236}">
                <a16:creationId xmlns:a16="http://schemas.microsoft.com/office/drawing/2014/main" id="{8543A74A-0D52-DF75-19C4-91C0F3FDE749}"/>
              </a:ext>
            </a:extLst>
          </p:cNvPr>
          <p:cNvSpPr>
            <a:spLocks noGrp="1"/>
          </p:cNvSpPr>
          <p:nvPr>
            <p:ph type="body" sz="quarter" idx="23" hasCustomPrompt="1"/>
          </p:nvPr>
        </p:nvSpPr>
        <p:spPr>
          <a:xfrm>
            <a:off x="2444130" y="4320727"/>
            <a:ext cx="2637889" cy="307777"/>
          </a:xfrm>
        </p:spPr>
        <p:txBody>
          <a:bodyPr wrap="square">
            <a:spAutoFit/>
          </a:bodyPr>
          <a:lstStyle>
            <a:lvl1pPr>
              <a:lnSpc>
                <a:spcPct val="100000"/>
              </a:lnSpc>
              <a:spcBef>
                <a:spcPts val="0"/>
              </a:spcBef>
              <a:defRPr sz="20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41" name="Text Placeholder 21">
            <a:extLst>
              <a:ext uri="{FF2B5EF4-FFF2-40B4-BE49-F238E27FC236}">
                <a16:creationId xmlns:a16="http://schemas.microsoft.com/office/drawing/2014/main" id="{4542CEF4-E402-B2FA-BFFB-1BC1B59CE3AA}"/>
              </a:ext>
            </a:extLst>
          </p:cNvPr>
          <p:cNvSpPr>
            <a:spLocks noGrp="1"/>
          </p:cNvSpPr>
          <p:nvPr>
            <p:ph type="body" sz="quarter" idx="24"/>
          </p:nvPr>
        </p:nvSpPr>
        <p:spPr>
          <a:xfrm>
            <a:off x="5808620" y="4718195"/>
            <a:ext cx="2637889" cy="754053"/>
          </a:xfrm>
        </p:spPr>
        <p:txBody>
          <a:bodyPr wrap="square">
            <a:spAutoFit/>
          </a:bodyPr>
          <a:lstStyle>
            <a:lvl1pPr>
              <a:lnSpc>
                <a:spcPct val="100000"/>
              </a:lnSpc>
              <a:spcBef>
                <a:spcPts val="0"/>
              </a:spcBef>
              <a:spcAft>
                <a:spcPts val="600"/>
              </a:spcAft>
              <a:defRPr sz="16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2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42" name="Text Placeholder 24">
            <a:extLst>
              <a:ext uri="{FF2B5EF4-FFF2-40B4-BE49-F238E27FC236}">
                <a16:creationId xmlns:a16="http://schemas.microsoft.com/office/drawing/2014/main" id="{4384F73C-4C96-3467-20BA-47058EC579A3}"/>
              </a:ext>
            </a:extLst>
          </p:cNvPr>
          <p:cNvSpPr>
            <a:spLocks noGrp="1"/>
          </p:cNvSpPr>
          <p:nvPr>
            <p:ph type="body" sz="quarter" idx="25" hasCustomPrompt="1"/>
          </p:nvPr>
        </p:nvSpPr>
        <p:spPr>
          <a:xfrm>
            <a:off x="5808620" y="4320727"/>
            <a:ext cx="2637889" cy="307777"/>
          </a:xfrm>
        </p:spPr>
        <p:txBody>
          <a:bodyPr wrap="square">
            <a:spAutoFit/>
          </a:bodyPr>
          <a:lstStyle>
            <a:lvl1pPr>
              <a:lnSpc>
                <a:spcPct val="100000"/>
              </a:lnSpc>
              <a:spcBef>
                <a:spcPts val="0"/>
              </a:spcBef>
              <a:defRPr sz="20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
        <p:nvSpPr>
          <p:cNvPr id="43" name="Text Placeholder 21">
            <a:extLst>
              <a:ext uri="{FF2B5EF4-FFF2-40B4-BE49-F238E27FC236}">
                <a16:creationId xmlns:a16="http://schemas.microsoft.com/office/drawing/2014/main" id="{A162C698-2CBF-3142-3708-10B7B812E8CD}"/>
              </a:ext>
            </a:extLst>
          </p:cNvPr>
          <p:cNvSpPr>
            <a:spLocks noGrp="1"/>
          </p:cNvSpPr>
          <p:nvPr>
            <p:ph type="body" sz="quarter" idx="26"/>
          </p:nvPr>
        </p:nvSpPr>
        <p:spPr>
          <a:xfrm>
            <a:off x="9173110" y="4718195"/>
            <a:ext cx="2637889" cy="754053"/>
          </a:xfrm>
        </p:spPr>
        <p:txBody>
          <a:bodyPr wrap="square">
            <a:spAutoFit/>
          </a:bodyPr>
          <a:lstStyle>
            <a:lvl1pPr>
              <a:lnSpc>
                <a:spcPct val="100000"/>
              </a:lnSpc>
              <a:spcBef>
                <a:spcPts val="0"/>
              </a:spcBef>
              <a:spcAft>
                <a:spcPts val="600"/>
              </a:spcAft>
              <a:defRPr sz="1600" b="1">
                <a:latin typeface="Arial" panose="020B0604020202020204" pitchFamily="34" charset="0"/>
                <a:cs typeface="Arial" panose="020B0604020202020204" pitchFamily="34" charset="0"/>
                <a:sym typeface="Arial" panose="020B0604020202020204" pitchFamily="34" charset="0"/>
              </a:defRPr>
            </a:lvl1pPr>
            <a:lvl2pPr>
              <a:lnSpc>
                <a:spcPct val="100000"/>
              </a:lnSpc>
              <a:spcBef>
                <a:spcPts val="0"/>
              </a:spcBef>
              <a:spcAft>
                <a:spcPts val="600"/>
              </a:spcAft>
              <a:defRPr sz="1200">
                <a:latin typeface="Arial" panose="020B0604020202020204" pitchFamily="34" charset="0"/>
                <a:cs typeface="Arial" panose="020B0604020202020204" pitchFamily="34" charset="0"/>
                <a:sym typeface="Arial" panose="020B0604020202020204" pitchFamily="34" charset="0"/>
              </a:defRPr>
            </a:lvl2pPr>
            <a:lvl3pPr marL="0" indent="0">
              <a:lnSpc>
                <a:spcPct val="100000"/>
              </a:lnSpc>
              <a:spcBef>
                <a:spcPts val="0"/>
              </a:spcBef>
              <a:spcAft>
                <a:spcPts val="600"/>
              </a:spcAft>
              <a:buNone/>
              <a:defRPr/>
            </a:lvl3pPr>
          </a:lstStyle>
          <a:p>
            <a:pPr lvl="0"/>
            <a:r>
              <a:rPr lang="en-US"/>
              <a:t>Click to edit Master text styles</a:t>
            </a:r>
          </a:p>
          <a:p>
            <a:pPr lvl="1"/>
            <a:r>
              <a:rPr lang="en-US"/>
              <a:t>Second level</a:t>
            </a:r>
          </a:p>
        </p:txBody>
      </p:sp>
      <p:sp>
        <p:nvSpPr>
          <p:cNvPr id="44" name="Text Placeholder 24">
            <a:extLst>
              <a:ext uri="{FF2B5EF4-FFF2-40B4-BE49-F238E27FC236}">
                <a16:creationId xmlns:a16="http://schemas.microsoft.com/office/drawing/2014/main" id="{0CB62463-F22F-C558-E83B-1E695DC5AA12}"/>
              </a:ext>
            </a:extLst>
          </p:cNvPr>
          <p:cNvSpPr>
            <a:spLocks noGrp="1"/>
          </p:cNvSpPr>
          <p:nvPr>
            <p:ph type="body" sz="quarter" idx="27" hasCustomPrompt="1"/>
          </p:nvPr>
        </p:nvSpPr>
        <p:spPr>
          <a:xfrm>
            <a:off x="9173110" y="4320727"/>
            <a:ext cx="2637889" cy="307777"/>
          </a:xfrm>
        </p:spPr>
        <p:txBody>
          <a:bodyPr wrap="square">
            <a:spAutoFit/>
          </a:bodyPr>
          <a:lstStyle>
            <a:lvl1pPr>
              <a:lnSpc>
                <a:spcPct val="100000"/>
              </a:lnSpc>
              <a:spcBef>
                <a:spcPts val="0"/>
              </a:spcBef>
              <a:defRPr sz="20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00</a:t>
            </a:r>
          </a:p>
        </p:txBody>
      </p:sp>
    </p:spTree>
    <p:extLst>
      <p:ext uri="{BB962C8B-B14F-4D97-AF65-F5344CB8AC3E}">
        <p14:creationId xmlns:p14="http://schemas.microsoft.com/office/powerpoint/2010/main" val="7271867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hank You 1">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1CAA3EB-684B-7D3E-8801-54DA0C457506}"/>
              </a:ext>
            </a:extLst>
          </p:cNvPr>
          <p:cNvGraphicFramePr>
            <a:graphicFrameLocks noChangeAspect="1"/>
          </p:cNvGraphicFramePr>
          <p:nvPr userDrawn="1">
            <p:custDataLst>
              <p:tags r:id="rId1"/>
            </p:custDataLst>
            <p:extLst>
              <p:ext uri="{D42A27DB-BD31-4B8C-83A1-F6EECF244321}">
                <p14:modId xmlns:p14="http://schemas.microsoft.com/office/powerpoint/2010/main" val="35994803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think-cell data - do not delete" hidden="1">
                        <a:extLst>
                          <a:ext uri="{FF2B5EF4-FFF2-40B4-BE49-F238E27FC236}">
                            <a16:creationId xmlns:a16="http://schemas.microsoft.com/office/drawing/2014/main" id="{71CAA3EB-684B-7D3E-8801-54DA0C4575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Rectangle 19">
            <a:extLst>
              <a:ext uri="{FF2B5EF4-FFF2-40B4-BE49-F238E27FC236}">
                <a16:creationId xmlns:a16="http://schemas.microsoft.com/office/drawing/2014/main" id="{6EBC8D32-0484-D77F-2756-7401816A27E4}"/>
              </a:ext>
            </a:extLst>
          </p:cNvPr>
          <p:cNvSpPr/>
          <p:nvPr userDrawn="1"/>
        </p:nvSpPr>
        <p:spPr>
          <a:xfrm>
            <a:off x="0" y="0"/>
            <a:ext cx="12192000" cy="412253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pic>
        <p:nvPicPr>
          <p:cNvPr id="33" name="Graphic 32">
            <a:extLst>
              <a:ext uri="{FF2B5EF4-FFF2-40B4-BE49-F238E27FC236}">
                <a16:creationId xmlns:a16="http://schemas.microsoft.com/office/drawing/2014/main" id="{AF62D0C4-62E8-5334-2136-774B92C900F1}"/>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20969" y="586464"/>
            <a:ext cx="1734551" cy="691449"/>
          </a:xfrm>
          <a:prstGeom prst="rect">
            <a:avLst/>
          </a:prstGeom>
        </p:spPr>
      </p:pic>
      <p:grpSp>
        <p:nvGrpSpPr>
          <p:cNvPr id="5" name="Group 4">
            <a:extLst>
              <a:ext uri="{FF2B5EF4-FFF2-40B4-BE49-F238E27FC236}">
                <a16:creationId xmlns:a16="http://schemas.microsoft.com/office/drawing/2014/main" id="{3272A10E-9844-655C-9024-453408913349}"/>
              </a:ext>
            </a:extLst>
          </p:cNvPr>
          <p:cNvGrpSpPr/>
          <p:nvPr userDrawn="1"/>
        </p:nvGrpSpPr>
        <p:grpSpPr>
          <a:xfrm>
            <a:off x="8098970" y="2462043"/>
            <a:ext cx="4095116" cy="1663247"/>
            <a:chOff x="8098970" y="2462043"/>
            <a:chExt cx="4095116" cy="1663247"/>
          </a:xfrm>
        </p:grpSpPr>
        <p:sp>
          <p:nvSpPr>
            <p:cNvPr id="3" name="Freeform: Shape 2">
              <a:extLst>
                <a:ext uri="{FF2B5EF4-FFF2-40B4-BE49-F238E27FC236}">
                  <a16:creationId xmlns:a16="http://schemas.microsoft.com/office/drawing/2014/main" id="{FD33643B-AF5D-109A-795D-39C67BD24635}"/>
                </a:ext>
              </a:extLst>
            </p:cNvPr>
            <p:cNvSpPr/>
            <p:nvPr/>
          </p:nvSpPr>
          <p:spPr>
            <a:xfrm>
              <a:off x="8684036" y="2462043"/>
              <a:ext cx="3510050" cy="1663247"/>
            </a:xfrm>
            <a:custGeom>
              <a:avLst/>
              <a:gdLst>
                <a:gd name="connsiteX0" fmla="*/ 319089 w 3510050"/>
                <a:gd name="connsiteY0" fmla="*/ 1663248 h 1663247"/>
                <a:gd name="connsiteX1" fmla="*/ 0 w 3510050"/>
                <a:gd name="connsiteY1" fmla="*/ 1663248 h 1663247"/>
                <a:gd name="connsiteX2" fmla="*/ 265908 w 3510050"/>
                <a:gd name="connsiteY2" fmla="*/ 0 h 1663247"/>
                <a:gd name="connsiteX3" fmla="*/ 584997 w 3510050"/>
                <a:gd name="connsiteY3" fmla="*/ 0 h 1663247"/>
                <a:gd name="connsiteX4" fmla="*/ 319089 w 3510050"/>
                <a:gd name="connsiteY4" fmla="*/ 1663248 h 1663247"/>
                <a:gd name="connsiteX5" fmla="*/ 850904 w 3510050"/>
                <a:gd name="connsiteY5" fmla="*/ 1663248 h 1663247"/>
                <a:gd name="connsiteX6" fmla="*/ 1169994 w 3510050"/>
                <a:gd name="connsiteY6" fmla="*/ 1663248 h 1663247"/>
                <a:gd name="connsiteX7" fmla="*/ 904086 w 3510050"/>
                <a:gd name="connsiteY7" fmla="*/ 0 h 1663247"/>
                <a:gd name="connsiteX8" fmla="*/ 584997 w 3510050"/>
                <a:gd name="connsiteY8" fmla="*/ 0 h 1663247"/>
                <a:gd name="connsiteX9" fmla="*/ 850904 w 3510050"/>
                <a:gd name="connsiteY9" fmla="*/ 1663248 h 1663247"/>
                <a:gd name="connsiteX10" fmla="*/ 1755060 w 3510050"/>
                <a:gd name="connsiteY10" fmla="*/ 0 h 1663247"/>
                <a:gd name="connsiteX11" fmla="*/ 1435971 w 3510050"/>
                <a:gd name="connsiteY11" fmla="*/ 0 h 1663247"/>
                <a:gd name="connsiteX12" fmla="*/ 1170063 w 3510050"/>
                <a:gd name="connsiteY12" fmla="*/ 1663248 h 1663247"/>
                <a:gd name="connsiteX13" fmla="*/ 1489153 w 3510050"/>
                <a:gd name="connsiteY13" fmla="*/ 1663248 h 1663247"/>
                <a:gd name="connsiteX14" fmla="*/ 1755060 w 3510050"/>
                <a:gd name="connsiteY14" fmla="*/ 0 h 1663247"/>
                <a:gd name="connsiteX15" fmla="*/ 2020968 w 3510050"/>
                <a:gd name="connsiteY15" fmla="*/ 1663248 h 1663247"/>
                <a:gd name="connsiteX16" fmla="*/ 2340057 w 3510050"/>
                <a:gd name="connsiteY16" fmla="*/ 1663248 h 1663247"/>
                <a:gd name="connsiteX17" fmla="*/ 2074149 w 3510050"/>
                <a:gd name="connsiteY17" fmla="*/ 0 h 1663247"/>
                <a:gd name="connsiteX18" fmla="*/ 1755060 w 3510050"/>
                <a:gd name="connsiteY18" fmla="*/ 0 h 1663247"/>
                <a:gd name="connsiteX19" fmla="*/ 2020968 w 3510050"/>
                <a:gd name="connsiteY19" fmla="*/ 1663248 h 1663247"/>
                <a:gd name="connsiteX20" fmla="*/ 2925054 w 3510050"/>
                <a:gd name="connsiteY20" fmla="*/ 0 h 1663247"/>
                <a:gd name="connsiteX21" fmla="*/ 2605965 w 3510050"/>
                <a:gd name="connsiteY21" fmla="*/ 0 h 1663247"/>
                <a:gd name="connsiteX22" fmla="*/ 2340057 w 3510050"/>
                <a:gd name="connsiteY22" fmla="*/ 1663248 h 1663247"/>
                <a:gd name="connsiteX23" fmla="*/ 2659146 w 3510050"/>
                <a:gd name="connsiteY23" fmla="*/ 1663248 h 1663247"/>
                <a:gd name="connsiteX24" fmla="*/ 2925054 w 3510050"/>
                <a:gd name="connsiteY24" fmla="*/ 0 h 1663247"/>
                <a:gd name="connsiteX25" fmla="*/ 3190962 w 3510050"/>
                <a:gd name="connsiteY25" fmla="*/ 1663248 h 1663247"/>
                <a:gd name="connsiteX26" fmla="*/ 3510051 w 3510050"/>
                <a:gd name="connsiteY26" fmla="*/ 1663248 h 1663247"/>
                <a:gd name="connsiteX27" fmla="*/ 3244213 w 3510050"/>
                <a:gd name="connsiteY27" fmla="*/ 0 h 1663247"/>
                <a:gd name="connsiteX28" fmla="*/ 2925124 w 3510050"/>
                <a:gd name="connsiteY28" fmla="*/ 0 h 1663247"/>
                <a:gd name="connsiteX29" fmla="*/ 3191031 w 3510050"/>
                <a:gd name="connsiteY29" fmla="*/ 1663248 h 166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10050" h="1663247">
                  <a:moveTo>
                    <a:pt x="319089" y="1663248"/>
                  </a:moveTo>
                  <a:lnTo>
                    <a:pt x="0" y="1663248"/>
                  </a:lnTo>
                  <a:cubicBezTo>
                    <a:pt x="0" y="1663248"/>
                    <a:pt x="265908" y="0"/>
                    <a:pt x="265908" y="0"/>
                  </a:cubicBezTo>
                  <a:lnTo>
                    <a:pt x="584997" y="0"/>
                  </a:lnTo>
                  <a:cubicBezTo>
                    <a:pt x="584997" y="0"/>
                    <a:pt x="319089" y="1663248"/>
                    <a:pt x="319089" y="1663248"/>
                  </a:cubicBezTo>
                  <a:close/>
                  <a:moveTo>
                    <a:pt x="850904" y="1663248"/>
                  </a:moveTo>
                  <a:lnTo>
                    <a:pt x="1169994" y="1663248"/>
                  </a:lnTo>
                  <a:cubicBezTo>
                    <a:pt x="1169994" y="1663248"/>
                    <a:pt x="904086" y="0"/>
                    <a:pt x="904086" y="0"/>
                  </a:cubicBezTo>
                  <a:lnTo>
                    <a:pt x="584997" y="0"/>
                  </a:lnTo>
                  <a:cubicBezTo>
                    <a:pt x="584997" y="0"/>
                    <a:pt x="850904" y="1663248"/>
                    <a:pt x="850904" y="1663248"/>
                  </a:cubicBezTo>
                  <a:close/>
                  <a:moveTo>
                    <a:pt x="1755060" y="0"/>
                  </a:moveTo>
                  <a:lnTo>
                    <a:pt x="1435971" y="0"/>
                  </a:lnTo>
                  <a:cubicBezTo>
                    <a:pt x="1435971" y="0"/>
                    <a:pt x="1170063" y="1663248"/>
                    <a:pt x="1170063" y="1663248"/>
                  </a:cubicBezTo>
                  <a:lnTo>
                    <a:pt x="1489153" y="1663248"/>
                  </a:lnTo>
                  <a:cubicBezTo>
                    <a:pt x="1489153" y="1663248"/>
                    <a:pt x="1755060" y="0"/>
                    <a:pt x="1755060" y="0"/>
                  </a:cubicBezTo>
                  <a:close/>
                  <a:moveTo>
                    <a:pt x="2020968" y="1663248"/>
                  </a:moveTo>
                  <a:lnTo>
                    <a:pt x="2340057" y="1663248"/>
                  </a:lnTo>
                  <a:cubicBezTo>
                    <a:pt x="2340057" y="1663248"/>
                    <a:pt x="2074149" y="0"/>
                    <a:pt x="2074149" y="0"/>
                  </a:cubicBezTo>
                  <a:lnTo>
                    <a:pt x="1755060" y="0"/>
                  </a:lnTo>
                  <a:cubicBezTo>
                    <a:pt x="1755060" y="0"/>
                    <a:pt x="2020968" y="1663248"/>
                    <a:pt x="2020968" y="1663248"/>
                  </a:cubicBezTo>
                  <a:close/>
                  <a:moveTo>
                    <a:pt x="2925054" y="0"/>
                  </a:moveTo>
                  <a:lnTo>
                    <a:pt x="2605965" y="0"/>
                  </a:lnTo>
                  <a:cubicBezTo>
                    <a:pt x="2605965" y="0"/>
                    <a:pt x="2340057" y="1663248"/>
                    <a:pt x="2340057" y="1663248"/>
                  </a:cubicBezTo>
                  <a:lnTo>
                    <a:pt x="2659146" y="1663248"/>
                  </a:lnTo>
                  <a:cubicBezTo>
                    <a:pt x="2659146" y="1663248"/>
                    <a:pt x="2925054" y="0"/>
                    <a:pt x="2925054" y="0"/>
                  </a:cubicBezTo>
                  <a:close/>
                  <a:moveTo>
                    <a:pt x="3190962" y="1663248"/>
                  </a:moveTo>
                  <a:lnTo>
                    <a:pt x="3510051" y="1663248"/>
                  </a:lnTo>
                  <a:cubicBezTo>
                    <a:pt x="3510051" y="1663248"/>
                    <a:pt x="3244213" y="0"/>
                    <a:pt x="3244213" y="0"/>
                  </a:cubicBezTo>
                  <a:lnTo>
                    <a:pt x="2925124" y="0"/>
                  </a:lnTo>
                  <a:cubicBezTo>
                    <a:pt x="2925124" y="0"/>
                    <a:pt x="3191031" y="1663248"/>
                    <a:pt x="3191031" y="1663248"/>
                  </a:cubicBezTo>
                  <a:close/>
                </a:path>
              </a:pathLst>
            </a:custGeom>
            <a:solidFill>
              <a:schemeClr val="accent1"/>
            </a:soli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sp>
          <p:nvSpPr>
            <p:cNvPr id="4" name="Freeform: Shape 3">
              <a:extLst>
                <a:ext uri="{FF2B5EF4-FFF2-40B4-BE49-F238E27FC236}">
                  <a16:creationId xmlns:a16="http://schemas.microsoft.com/office/drawing/2014/main" id="{DEA397BB-8D17-6570-387E-CADD43A537D6}"/>
                </a:ext>
              </a:extLst>
            </p:cNvPr>
            <p:cNvSpPr/>
            <p:nvPr/>
          </p:nvSpPr>
          <p:spPr>
            <a:xfrm>
              <a:off x="8098970" y="2462043"/>
              <a:ext cx="584996" cy="1663247"/>
            </a:xfrm>
            <a:custGeom>
              <a:avLst/>
              <a:gdLst>
                <a:gd name="connsiteX0" fmla="*/ 265908 w 584996"/>
                <a:gd name="connsiteY0" fmla="*/ 1663248 h 1663247"/>
                <a:gd name="connsiteX1" fmla="*/ 584997 w 584996"/>
                <a:gd name="connsiteY1" fmla="*/ 1663248 h 1663247"/>
                <a:gd name="connsiteX2" fmla="*/ 319089 w 584996"/>
                <a:gd name="connsiteY2" fmla="*/ 0 h 1663247"/>
                <a:gd name="connsiteX3" fmla="*/ 0 w 584996"/>
                <a:gd name="connsiteY3" fmla="*/ 0 h 1663247"/>
                <a:gd name="connsiteX4" fmla="*/ 265908 w 584996"/>
                <a:gd name="connsiteY4" fmla="*/ 1663248 h 166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96" h="1663247">
                  <a:moveTo>
                    <a:pt x="265908" y="1663248"/>
                  </a:moveTo>
                  <a:lnTo>
                    <a:pt x="584997" y="1663248"/>
                  </a:lnTo>
                  <a:lnTo>
                    <a:pt x="319089" y="0"/>
                  </a:lnTo>
                  <a:lnTo>
                    <a:pt x="0" y="0"/>
                  </a:lnTo>
                  <a:lnTo>
                    <a:pt x="265908" y="1663248"/>
                  </a:lnTo>
                  <a:close/>
                </a:path>
              </a:pathLst>
            </a:custGeom>
            <a:gradFill>
              <a:gsLst>
                <a:gs pos="0">
                  <a:srgbClr val="FE5B1B">
                    <a:alpha val="0"/>
                  </a:srgbClr>
                </a:gs>
                <a:gs pos="50000">
                  <a:srgbClr val="FC5B1B">
                    <a:alpha val="49804"/>
                  </a:srgbClr>
                </a:gs>
                <a:gs pos="100000">
                  <a:srgbClr val="FB5B1B"/>
                </a:gs>
              </a:gsLst>
              <a:lin ang="4808779" scaled="1"/>
            </a:gra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grpSp>
      <p:sp>
        <p:nvSpPr>
          <p:cNvPr id="35" name="Text Placeholder 11">
            <a:extLst>
              <a:ext uri="{FF2B5EF4-FFF2-40B4-BE49-F238E27FC236}">
                <a16:creationId xmlns:a16="http://schemas.microsoft.com/office/drawing/2014/main" id="{9B4C836B-ED4B-E117-98A1-F06154DD9760}"/>
              </a:ext>
            </a:extLst>
          </p:cNvPr>
          <p:cNvSpPr>
            <a:spLocks noGrp="1"/>
          </p:cNvSpPr>
          <p:nvPr>
            <p:ph type="body" sz="quarter" idx="12" hasCustomPrompt="1"/>
          </p:nvPr>
        </p:nvSpPr>
        <p:spPr>
          <a:xfrm>
            <a:off x="381001" y="4665465"/>
            <a:ext cx="3035808" cy="433965"/>
          </a:xfrm>
          <a:solidFill>
            <a:schemeClr val="bg1"/>
          </a:solidFill>
          <a:effectLst>
            <a:outerShdw dist="12700" dir="16200000" rotWithShape="0">
              <a:schemeClr val="tx1"/>
            </a:outerShdw>
          </a:effectLst>
        </p:spPr>
        <p:txBody>
          <a:bodyPr tIns="182880" anchor="ctr">
            <a:spAutoFit/>
          </a:bodyPr>
          <a:lstStyle>
            <a:lvl1pPr algn="l">
              <a:defRPr sz="18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36" name="Text Placeholder 11">
            <a:extLst>
              <a:ext uri="{FF2B5EF4-FFF2-40B4-BE49-F238E27FC236}">
                <a16:creationId xmlns:a16="http://schemas.microsoft.com/office/drawing/2014/main" id="{3E1FB064-FFC9-6B1D-F98A-BFC44F99A9CE}"/>
              </a:ext>
            </a:extLst>
          </p:cNvPr>
          <p:cNvSpPr>
            <a:spLocks noGrp="1"/>
          </p:cNvSpPr>
          <p:nvPr>
            <p:ph type="body" sz="quarter" idx="20" hasCustomPrompt="1"/>
          </p:nvPr>
        </p:nvSpPr>
        <p:spPr>
          <a:xfrm>
            <a:off x="381001" y="5194999"/>
            <a:ext cx="3035808" cy="193899"/>
          </a:xfrm>
        </p:spPr>
        <p:txBody>
          <a:bodyPr anchor="ctr">
            <a:spAutoFit/>
          </a:bodyPr>
          <a:lstStyle>
            <a:lvl1pPr algn="l">
              <a:defRPr sz="1400" b="0">
                <a:latin typeface="Arial" panose="020B0604020202020204" pitchFamily="34" charset="0"/>
                <a:cs typeface="Arial" panose="020B0604020202020204" pitchFamily="34" charset="0"/>
                <a:sym typeface="Arial" panose="020B0604020202020204" pitchFamily="34" charset="0"/>
              </a:defRPr>
            </a:lvl1pPr>
          </a:lstStyle>
          <a:p>
            <a:pPr lvl="0"/>
            <a:r>
              <a:rPr lang="en-US"/>
              <a:t>Title/Position</a:t>
            </a:r>
          </a:p>
        </p:txBody>
      </p:sp>
      <p:sp>
        <p:nvSpPr>
          <p:cNvPr id="37" name="Text Placeholder 5">
            <a:extLst>
              <a:ext uri="{FF2B5EF4-FFF2-40B4-BE49-F238E27FC236}">
                <a16:creationId xmlns:a16="http://schemas.microsoft.com/office/drawing/2014/main" id="{511CBD38-2A3C-7FE6-8FCF-AA201622C1DB}"/>
              </a:ext>
            </a:extLst>
          </p:cNvPr>
          <p:cNvSpPr>
            <a:spLocks noGrp="1"/>
          </p:cNvSpPr>
          <p:nvPr>
            <p:ph type="body" sz="quarter" idx="24" hasCustomPrompt="1"/>
          </p:nvPr>
        </p:nvSpPr>
        <p:spPr>
          <a:xfrm>
            <a:off x="381001" y="5482923"/>
            <a:ext cx="3035808" cy="193899"/>
          </a:xfrm>
        </p:spPr>
        <p:txBody>
          <a:bodyPr>
            <a:spAutoFit/>
          </a:bodyPr>
          <a:lstStyle>
            <a:lvl1pPr algn="l">
              <a:defRPr sz="1400">
                <a:latin typeface="Arial" panose="020B0604020202020204" pitchFamily="34" charset="0"/>
                <a:cs typeface="Arial" panose="020B0604020202020204" pitchFamily="34" charset="0"/>
                <a:sym typeface="Arial" panose="020B0604020202020204" pitchFamily="34" charset="0"/>
              </a:defRPr>
            </a:lvl1pPr>
          </a:lstStyle>
          <a:p>
            <a:pPr lvl="0"/>
            <a:r>
              <a:rPr lang="en-US"/>
              <a:t>Email</a:t>
            </a:r>
          </a:p>
        </p:txBody>
      </p:sp>
      <p:sp>
        <p:nvSpPr>
          <p:cNvPr id="39" name="Text Placeholder 11">
            <a:extLst>
              <a:ext uri="{FF2B5EF4-FFF2-40B4-BE49-F238E27FC236}">
                <a16:creationId xmlns:a16="http://schemas.microsoft.com/office/drawing/2014/main" id="{FF76FA9E-54B2-2427-03F1-053E731283BF}"/>
              </a:ext>
            </a:extLst>
          </p:cNvPr>
          <p:cNvSpPr>
            <a:spLocks noGrp="1"/>
          </p:cNvSpPr>
          <p:nvPr>
            <p:ph type="body" sz="quarter" idx="25" hasCustomPrompt="1"/>
          </p:nvPr>
        </p:nvSpPr>
        <p:spPr>
          <a:xfrm>
            <a:off x="3973341" y="4665465"/>
            <a:ext cx="3035808" cy="433965"/>
          </a:xfrm>
          <a:solidFill>
            <a:schemeClr val="bg1"/>
          </a:solidFill>
          <a:effectLst>
            <a:outerShdw dist="12700" dir="16200000" rotWithShape="0">
              <a:schemeClr val="tx1"/>
            </a:outerShdw>
          </a:effectLst>
        </p:spPr>
        <p:txBody>
          <a:bodyPr tIns="182880" anchor="ctr">
            <a:spAutoFit/>
          </a:bodyPr>
          <a:lstStyle>
            <a:lvl1pPr algn="l">
              <a:defRPr sz="18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40" name="Text Placeholder 11">
            <a:extLst>
              <a:ext uri="{FF2B5EF4-FFF2-40B4-BE49-F238E27FC236}">
                <a16:creationId xmlns:a16="http://schemas.microsoft.com/office/drawing/2014/main" id="{25309133-5BB2-1386-4B99-9AA8AA274F3A}"/>
              </a:ext>
            </a:extLst>
          </p:cNvPr>
          <p:cNvSpPr>
            <a:spLocks noGrp="1"/>
          </p:cNvSpPr>
          <p:nvPr>
            <p:ph type="body" sz="quarter" idx="26" hasCustomPrompt="1"/>
          </p:nvPr>
        </p:nvSpPr>
        <p:spPr>
          <a:xfrm>
            <a:off x="3973341" y="5194999"/>
            <a:ext cx="3035808" cy="193899"/>
          </a:xfrm>
        </p:spPr>
        <p:txBody>
          <a:bodyPr anchor="ctr">
            <a:spAutoFit/>
          </a:bodyPr>
          <a:lstStyle>
            <a:lvl1pPr algn="l">
              <a:defRPr sz="1400" b="0">
                <a:latin typeface="Arial" panose="020B0604020202020204" pitchFamily="34" charset="0"/>
                <a:cs typeface="Arial" panose="020B0604020202020204" pitchFamily="34" charset="0"/>
                <a:sym typeface="Arial" panose="020B0604020202020204" pitchFamily="34" charset="0"/>
              </a:defRPr>
            </a:lvl1pPr>
          </a:lstStyle>
          <a:p>
            <a:pPr lvl="0"/>
            <a:r>
              <a:rPr lang="en-US"/>
              <a:t>Title/Position</a:t>
            </a:r>
          </a:p>
        </p:txBody>
      </p:sp>
      <p:sp>
        <p:nvSpPr>
          <p:cNvPr id="41" name="Text Placeholder 5">
            <a:extLst>
              <a:ext uri="{FF2B5EF4-FFF2-40B4-BE49-F238E27FC236}">
                <a16:creationId xmlns:a16="http://schemas.microsoft.com/office/drawing/2014/main" id="{8DAA41A0-24EE-6F12-99B6-843268A1A587}"/>
              </a:ext>
            </a:extLst>
          </p:cNvPr>
          <p:cNvSpPr>
            <a:spLocks noGrp="1"/>
          </p:cNvSpPr>
          <p:nvPr>
            <p:ph type="body" sz="quarter" idx="27" hasCustomPrompt="1"/>
          </p:nvPr>
        </p:nvSpPr>
        <p:spPr>
          <a:xfrm>
            <a:off x="3973341" y="5482923"/>
            <a:ext cx="3035808" cy="193899"/>
          </a:xfrm>
        </p:spPr>
        <p:txBody>
          <a:bodyPr>
            <a:spAutoFit/>
          </a:bodyPr>
          <a:lstStyle>
            <a:lvl1pPr algn="l">
              <a:defRPr sz="1400">
                <a:latin typeface="Arial" panose="020B0604020202020204" pitchFamily="34" charset="0"/>
                <a:cs typeface="Arial" panose="020B0604020202020204" pitchFamily="34" charset="0"/>
                <a:sym typeface="Arial" panose="020B0604020202020204" pitchFamily="34" charset="0"/>
              </a:defRPr>
            </a:lvl1pPr>
          </a:lstStyle>
          <a:p>
            <a:pPr lvl="0"/>
            <a:r>
              <a:rPr lang="en-US"/>
              <a:t>Email</a:t>
            </a:r>
          </a:p>
        </p:txBody>
      </p:sp>
      <p:sp>
        <p:nvSpPr>
          <p:cNvPr id="42" name="Text Placeholder 5">
            <a:extLst>
              <a:ext uri="{FF2B5EF4-FFF2-40B4-BE49-F238E27FC236}">
                <a16:creationId xmlns:a16="http://schemas.microsoft.com/office/drawing/2014/main" id="{54D3CF28-0681-9CC0-13B9-BD0B0DD10A19}"/>
              </a:ext>
            </a:extLst>
          </p:cNvPr>
          <p:cNvSpPr>
            <a:spLocks noGrp="1"/>
          </p:cNvSpPr>
          <p:nvPr>
            <p:ph type="body" sz="quarter" idx="28" hasCustomPrompt="1"/>
          </p:nvPr>
        </p:nvSpPr>
        <p:spPr>
          <a:xfrm>
            <a:off x="381001" y="2325417"/>
            <a:ext cx="6628148" cy="1107996"/>
          </a:xfrm>
        </p:spPr>
        <p:txBody>
          <a:bodyPr wrap="square">
            <a:spAutoFit/>
          </a:bodyPr>
          <a:lstStyle>
            <a:lvl1pPr algn="l">
              <a:defRPr sz="8000">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Thank you!</a:t>
            </a:r>
          </a:p>
        </p:txBody>
      </p:sp>
    </p:spTree>
    <p:extLst>
      <p:ext uri="{BB962C8B-B14F-4D97-AF65-F5344CB8AC3E}">
        <p14:creationId xmlns:p14="http://schemas.microsoft.com/office/powerpoint/2010/main" val="17885807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hank You 2">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732596E-101B-4862-BE37-4088A8188F9F}"/>
              </a:ext>
            </a:extLst>
          </p:cNvPr>
          <p:cNvGraphicFramePr>
            <a:graphicFrameLocks noChangeAspect="1"/>
          </p:cNvGraphicFramePr>
          <p:nvPr userDrawn="1">
            <p:custDataLst>
              <p:tags r:id="rId1"/>
            </p:custDataLst>
            <p:extLst>
              <p:ext uri="{D42A27DB-BD31-4B8C-83A1-F6EECF244321}">
                <p14:modId xmlns:p14="http://schemas.microsoft.com/office/powerpoint/2010/main" val="3245421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3" name="think-cell data - do not delete" hidden="1">
                        <a:extLst>
                          <a:ext uri="{FF2B5EF4-FFF2-40B4-BE49-F238E27FC236}">
                            <a16:creationId xmlns:a16="http://schemas.microsoft.com/office/drawing/2014/main" id="{A732596E-101B-4862-BE37-4088A8188F9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3D1D1E7D-5D68-B52D-B4FB-5EACF28241DE}"/>
              </a:ext>
            </a:extLst>
          </p:cNvPr>
          <p:cNvSpPr/>
          <p:nvPr userDrawn="1"/>
        </p:nvSpPr>
        <p:spPr>
          <a:xfrm>
            <a:off x="0" y="3924300"/>
            <a:ext cx="12192000" cy="29337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pic>
        <p:nvPicPr>
          <p:cNvPr id="16" name="Graphic 15">
            <a:extLst>
              <a:ext uri="{FF2B5EF4-FFF2-40B4-BE49-F238E27FC236}">
                <a16:creationId xmlns:a16="http://schemas.microsoft.com/office/drawing/2014/main" id="{584EFB45-1E18-D31C-A010-2F3B2E08BBA8}"/>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20969" y="219074"/>
            <a:ext cx="1734551" cy="691449"/>
          </a:xfrm>
          <a:prstGeom prst="rect">
            <a:avLst/>
          </a:prstGeom>
        </p:spPr>
      </p:pic>
      <p:sp>
        <p:nvSpPr>
          <p:cNvPr id="19" name="Text Placeholder 11">
            <a:extLst>
              <a:ext uri="{FF2B5EF4-FFF2-40B4-BE49-F238E27FC236}">
                <a16:creationId xmlns:a16="http://schemas.microsoft.com/office/drawing/2014/main" id="{4EE638E4-7026-A18C-AF7C-B962699B254E}"/>
              </a:ext>
            </a:extLst>
          </p:cNvPr>
          <p:cNvSpPr>
            <a:spLocks noGrp="1"/>
          </p:cNvSpPr>
          <p:nvPr userDrawn="1">
            <p:ph type="body" sz="quarter" idx="12" hasCustomPrompt="1"/>
          </p:nvPr>
        </p:nvSpPr>
        <p:spPr>
          <a:xfrm>
            <a:off x="396241" y="4981448"/>
            <a:ext cx="3035808" cy="836126"/>
          </a:xfrm>
          <a:solidFill>
            <a:schemeClr val="tx1"/>
          </a:solidFill>
          <a:effectLst>
            <a:outerShdw dist="12700" dir="10800000" algn="r" rotWithShape="0">
              <a:schemeClr val="bg1"/>
            </a:outerShdw>
          </a:effectLst>
        </p:spPr>
        <p:txBody>
          <a:bodyPr lIns="182880" tIns="0" anchor="ctr">
            <a:noAutofit/>
          </a:bodyPr>
          <a:lstStyle>
            <a:lvl1pPr algn="l">
              <a:lnSpc>
                <a:spcPct val="100000"/>
              </a:lnSpc>
              <a:defRPr sz="18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nSpc>
                <a:spcPct val="100000"/>
              </a:lnSpc>
              <a:defRPr sz="1400">
                <a:solidFill>
                  <a:schemeClr val="bg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Name</a:t>
            </a:r>
          </a:p>
          <a:p>
            <a:pPr lvl="1"/>
            <a:r>
              <a:rPr lang="en-US"/>
              <a:t>Title/Position</a:t>
            </a:r>
          </a:p>
          <a:p>
            <a:pPr lvl="1"/>
            <a:r>
              <a:rPr lang="en-US"/>
              <a:t>Email</a:t>
            </a:r>
          </a:p>
        </p:txBody>
      </p:sp>
      <p:sp>
        <p:nvSpPr>
          <p:cNvPr id="36" name="Text Placeholder 11">
            <a:extLst>
              <a:ext uri="{FF2B5EF4-FFF2-40B4-BE49-F238E27FC236}">
                <a16:creationId xmlns:a16="http://schemas.microsoft.com/office/drawing/2014/main" id="{08E25C78-83BB-3017-6D91-CE7212948DCF}"/>
              </a:ext>
            </a:extLst>
          </p:cNvPr>
          <p:cNvSpPr>
            <a:spLocks noGrp="1"/>
          </p:cNvSpPr>
          <p:nvPr>
            <p:ph type="body" sz="quarter" idx="29" hasCustomPrompt="1"/>
          </p:nvPr>
        </p:nvSpPr>
        <p:spPr>
          <a:xfrm>
            <a:off x="3975101" y="4981448"/>
            <a:ext cx="3035808" cy="836126"/>
          </a:xfrm>
          <a:solidFill>
            <a:schemeClr val="tx1"/>
          </a:solidFill>
          <a:effectLst>
            <a:outerShdw dist="12700" dir="10800000" algn="r" rotWithShape="0">
              <a:schemeClr val="bg1"/>
            </a:outerShdw>
          </a:effectLst>
        </p:spPr>
        <p:txBody>
          <a:bodyPr lIns="182880" tIns="0" anchor="ctr">
            <a:noAutofit/>
          </a:bodyPr>
          <a:lstStyle>
            <a:lvl1pPr algn="l">
              <a:lnSpc>
                <a:spcPct val="100000"/>
              </a:lnSpc>
              <a:defRPr sz="1800" b="1">
                <a:solidFill>
                  <a:schemeClr val="bg1"/>
                </a:solidFill>
                <a:latin typeface="Arial" panose="020B0604020202020204" pitchFamily="34" charset="0"/>
                <a:cs typeface="Arial" panose="020B0604020202020204" pitchFamily="34" charset="0"/>
                <a:sym typeface="Arial" panose="020B0604020202020204" pitchFamily="34" charset="0"/>
              </a:defRPr>
            </a:lvl1pPr>
            <a:lvl2pPr>
              <a:lnSpc>
                <a:spcPct val="100000"/>
              </a:lnSpc>
              <a:defRPr sz="1400">
                <a:solidFill>
                  <a:schemeClr val="bg1"/>
                </a:solidFill>
                <a:latin typeface="Arial" panose="020B0604020202020204" pitchFamily="34" charset="0"/>
                <a:cs typeface="Arial" panose="020B0604020202020204" pitchFamily="34" charset="0"/>
                <a:sym typeface="Arial" panose="020B0604020202020204" pitchFamily="34" charset="0"/>
              </a:defRPr>
            </a:lvl2pPr>
          </a:lstStyle>
          <a:p>
            <a:pPr lvl="0"/>
            <a:r>
              <a:rPr lang="en-US"/>
              <a:t>Name</a:t>
            </a:r>
          </a:p>
          <a:p>
            <a:pPr lvl="1"/>
            <a:r>
              <a:rPr lang="en-US"/>
              <a:t>Title/Position</a:t>
            </a:r>
          </a:p>
          <a:p>
            <a:pPr lvl="1"/>
            <a:r>
              <a:rPr lang="en-US"/>
              <a:t>Email</a:t>
            </a:r>
          </a:p>
        </p:txBody>
      </p:sp>
      <p:grpSp>
        <p:nvGrpSpPr>
          <p:cNvPr id="8" name="Group 7">
            <a:extLst>
              <a:ext uri="{FF2B5EF4-FFF2-40B4-BE49-F238E27FC236}">
                <a16:creationId xmlns:a16="http://schemas.microsoft.com/office/drawing/2014/main" id="{1EA75182-A22F-8EBB-E070-852A02EED45C}"/>
              </a:ext>
            </a:extLst>
          </p:cNvPr>
          <p:cNvGrpSpPr/>
          <p:nvPr userDrawn="1"/>
        </p:nvGrpSpPr>
        <p:grpSpPr>
          <a:xfrm>
            <a:off x="8098970" y="5194753"/>
            <a:ext cx="4095116" cy="1663247"/>
            <a:chOff x="8098970" y="2462043"/>
            <a:chExt cx="4095116" cy="1663247"/>
          </a:xfrm>
        </p:grpSpPr>
        <p:sp>
          <p:nvSpPr>
            <p:cNvPr id="9" name="Freeform: Shape 8">
              <a:extLst>
                <a:ext uri="{FF2B5EF4-FFF2-40B4-BE49-F238E27FC236}">
                  <a16:creationId xmlns:a16="http://schemas.microsoft.com/office/drawing/2014/main" id="{60DE11EE-EFD9-EDDD-0395-8145B834914A}"/>
                </a:ext>
              </a:extLst>
            </p:cNvPr>
            <p:cNvSpPr/>
            <p:nvPr/>
          </p:nvSpPr>
          <p:spPr>
            <a:xfrm>
              <a:off x="8684036" y="2462043"/>
              <a:ext cx="3510050" cy="1663247"/>
            </a:xfrm>
            <a:custGeom>
              <a:avLst/>
              <a:gdLst>
                <a:gd name="connsiteX0" fmla="*/ 319089 w 3510050"/>
                <a:gd name="connsiteY0" fmla="*/ 1663248 h 1663247"/>
                <a:gd name="connsiteX1" fmla="*/ 0 w 3510050"/>
                <a:gd name="connsiteY1" fmla="*/ 1663248 h 1663247"/>
                <a:gd name="connsiteX2" fmla="*/ 265908 w 3510050"/>
                <a:gd name="connsiteY2" fmla="*/ 0 h 1663247"/>
                <a:gd name="connsiteX3" fmla="*/ 584997 w 3510050"/>
                <a:gd name="connsiteY3" fmla="*/ 0 h 1663247"/>
                <a:gd name="connsiteX4" fmla="*/ 319089 w 3510050"/>
                <a:gd name="connsiteY4" fmla="*/ 1663248 h 1663247"/>
                <a:gd name="connsiteX5" fmla="*/ 850904 w 3510050"/>
                <a:gd name="connsiteY5" fmla="*/ 1663248 h 1663247"/>
                <a:gd name="connsiteX6" fmla="*/ 1169994 w 3510050"/>
                <a:gd name="connsiteY6" fmla="*/ 1663248 h 1663247"/>
                <a:gd name="connsiteX7" fmla="*/ 904086 w 3510050"/>
                <a:gd name="connsiteY7" fmla="*/ 0 h 1663247"/>
                <a:gd name="connsiteX8" fmla="*/ 584997 w 3510050"/>
                <a:gd name="connsiteY8" fmla="*/ 0 h 1663247"/>
                <a:gd name="connsiteX9" fmla="*/ 850904 w 3510050"/>
                <a:gd name="connsiteY9" fmla="*/ 1663248 h 1663247"/>
                <a:gd name="connsiteX10" fmla="*/ 1755060 w 3510050"/>
                <a:gd name="connsiteY10" fmla="*/ 0 h 1663247"/>
                <a:gd name="connsiteX11" fmla="*/ 1435971 w 3510050"/>
                <a:gd name="connsiteY11" fmla="*/ 0 h 1663247"/>
                <a:gd name="connsiteX12" fmla="*/ 1170063 w 3510050"/>
                <a:gd name="connsiteY12" fmla="*/ 1663248 h 1663247"/>
                <a:gd name="connsiteX13" fmla="*/ 1489153 w 3510050"/>
                <a:gd name="connsiteY13" fmla="*/ 1663248 h 1663247"/>
                <a:gd name="connsiteX14" fmla="*/ 1755060 w 3510050"/>
                <a:gd name="connsiteY14" fmla="*/ 0 h 1663247"/>
                <a:gd name="connsiteX15" fmla="*/ 2020968 w 3510050"/>
                <a:gd name="connsiteY15" fmla="*/ 1663248 h 1663247"/>
                <a:gd name="connsiteX16" fmla="*/ 2340057 w 3510050"/>
                <a:gd name="connsiteY16" fmla="*/ 1663248 h 1663247"/>
                <a:gd name="connsiteX17" fmla="*/ 2074149 w 3510050"/>
                <a:gd name="connsiteY17" fmla="*/ 0 h 1663247"/>
                <a:gd name="connsiteX18" fmla="*/ 1755060 w 3510050"/>
                <a:gd name="connsiteY18" fmla="*/ 0 h 1663247"/>
                <a:gd name="connsiteX19" fmla="*/ 2020968 w 3510050"/>
                <a:gd name="connsiteY19" fmla="*/ 1663248 h 1663247"/>
                <a:gd name="connsiteX20" fmla="*/ 2925054 w 3510050"/>
                <a:gd name="connsiteY20" fmla="*/ 0 h 1663247"/>
                <a:gd name="connsiteX21" fmla="*/ 2605965 w 3510050"/>
                <a:gd name="connsiteY21" fmla="*/ 0 h 1663247"/>
                <a:gd name="connsiteX22" fmla="*/ 2340057 w 3510050"/>
                <a:gd name="connsiteY22" fmla="*/ 1663248 h 1663247"/>
                <a:gd name="connsiteX23" fmla="*/ 2659146 w 3510050"/>
                <a:gd name="connsiteY23" fmla="*/ 1663248 h 1663247"/>
                <a:gd name="connsiteX24" fmla="*/ 2925054 w 3510050"/>
                <a:gd name="connsiteY24" fmla="*/ 0 h 1663247"/>
                <a:gd name="connsiteX25" fmla="*/ 3190962 w 3510050"/>
                <a:gd name="connsiteY25" fmla="*/ 1663248 h 1663247"/>
                <a:gd name="connsiteX26" fmla="*/ 3510051 w 3510050"/>
                <a:gd name="connsiteY26" fmla="*/ 1663248 h 1663247"/>
                <a:gd name="connsiteX27" fmla="*/ 3244213 w 3510050"/>
                <a:gd name="connsiteY27" fmla="*/ 0 h 1663247"/>
                <a:gd name="connsiteX28" fmla="*/ 2925124 w 3510050"/>
                <a:gd name="connsiteY28" fmla="*/ 0 h 1663247"/>
                <a:gd name="connsiteX29" fmla="*/ 3191031 w 3510050"/>
                <a:gd name="connsiteY29" fmla="*/ 1663248 h 166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10050" h="1663247">
                  <a:moveTo>
                    <a:pt x="319089" y="1663248"/>
                  </a:moveTo>
                  <a:lnTo>
                    <a:pt x="0" y="1663248"/>
                  </a:lnTo>
                  <a:cubicBezTo>
                    <a:pt x="0" y="1663248"/>
                    <a:pt x="265908" y="0"/>
                    <a:pt x="265908" y="0"/>
                  </a:cubicBezTo>
                  <a:lnTo>
                    <a:pt x="584997" y="0"/>
                  </a:lnTo>
                  <a:cubicBezTo>
                    <a:pt x="584997" y="0"/>
                    <a:pt x="319089" y="1663248"/>
                    <a:pt x="319089" y="1663248"/>
                  </a:cubicBezTo>
                  <a:close/>
                  <a:moveTo>
                    <a:pt x="850904" y="1663248"/>
                  </a:moveTo>
                  <a:lnTo>
                    <a:pt x="1169994" y="1663248"/>
                  </a:lnTo>
                  <a:cubicBezTo>
                    <a:pt x="1169994" y="1663248"/>
                    <a:pt x="904086" y="0"/>
                    <a:pt x="904086" y="0"/>
                  </a:cubicBezTo>
                  <a:lnTo>
                    <a:pt x="584997" y="0"/>
                  </a:lnTo>
                  <a:cubicBezTo>
                    <a:pt x="584997" y="0"/>
                    <a:pt x="850904" y="1663248"/>
                    <a:pt x="850904" y="1663248"/>
                  </a:cubicBezTo>
                  <a:close/>
                  <a:moveTo>
                    <a:pt x="1755060" y="0"/>
                  </a:moveTo>
                  <a:lnTo>
                    <a:pt x="1435971" y="0"/>
                  </a:lnTo>
                  <a:cubicBezTo>
                    <a:pt x="1435971" y="0"/>
                    <a:pt x="1170063" y="1663248"/>
                    <a:pt x="1170063" y="1663248"/>
                  </a:cubicBezTo>
                  <a:lnTo>
                    <a:pt x="1489153" y="1663248"/>
                  </a:lnTo>
                  <a:cubicBezTo>
                    <a:pt x="1489153" y="1663248"/>
                    <a:pt x="1755060" y="0"/>
                    <a:pt x="1755060" y="0"/>
                  </a:cubicBezTo>
                  <a:close/>
                  <a:moveTo>
                    <a:pt x="2020968" y="1663248"/>
                  </a:moveTo>
                  <a:lnTo>
                    <a:pt x="2340057" y="1663248"/>
                  </a:lnTo>
                  <a:cubicBezTo>
                    <a:pt x="2340057" y="1663248"/>
                    <a:pt x="2074149" y="0"/>
                    <a:pt x="2074149" y="0"/>
                  </a:cubicBezTo>
                  <a:lnTo>
                    <a:pt x="1755060" y="0"/>
                  </a:lnTo>
                  <a:cubicBezTo>
                    <a:pt x="1755060" y="0"/>
                    <a:pt x="2020968" y="1663248"/>
                    <a:pt x="2020968" y="1663248"/>
                  </a:cubicBezTo>
                  <a:close/>
                  <a:moveTo>
                    <a:pt x="2925054" y="0"/>
                  </a:moveTo>
                  <a:lnTo>
                    <a:pt x="2605965" y="0"/>
                  </a:lnTo>
                  <a:cubicBezTo>
                    <a:pt x="2605965" y="0"/>
                    <a:pt x="2340057" y="1663248"/>
                    <a:pt x="2340057" y="1663248"/>
                  </a:cubicBezTo>
                  <a:lnTo>
                    <a:pt x="2659146" y="1663248"/>
                  </a:lnTo>
                  <a:cubicBezTo>
                    <a:pt x="2659146" y="1663248"/>
                    <a:pt x="2925054" y="0"/>
                    <a:pt x="2925054" y="0"/>
                  </a:cubicBezTo>
                  <a:close/>
                  <a:moveTo>
                    <a:pt x="3190962" y="1663248"/>
                  </a:moveTo>
                  <a:lnTo>
                    <a:pt x="3510051" y="1663248"/>
                  </a:lnTo>
                  <a:cubicBezTo>
                    <a:pt x="3510051" y="1663248"/>
                    <a:pt x="3244213" y="0"/>
                    <a:pt x="3244213" y="0"/>
                  </a:cubicBezTo>
                  <a:lnTo>
                    <a:pt x="2925124" y="0"/>
                  </a:lnTo>
                  <a:cubicBezTo>
                    <a:pt x="2925124" y="0"/>
                    <a:pt x="3191031" y="1663248"/>
                    <a:pt x="3191031" y="1663248"/>
                  </a:cubicBezTo>
                  <a:close/>
                </a:path>
              </a:pathLst>
            </a:custGeom>
            <a:solidFill>
              <a:schemeClr val="accent1"/>
            </a:soli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sp>
          <p:nvSpPr>
            <p:cNvPr id="10" name="Freeform: Shape 9">
              <a:extLst>
                <a:ext uri="{FF2B5EF4-FFF2-40B4-BE49-F238E27FC236}">
                  <a16:creationId xmlns:a16="http://schemas.microsoft.com/office/drawing/2014/main" id="{E9819B05-4C5F-9DE1-785C-22BBC9A2DBAD}"/>
                </a:ext>
              </a:extLst>
            </p:cNvPr>
            <p:cNvSpPr/>
            <p:nvPr/>
          </p:nvSpPr>
          <p:spPr>
            <a:xfrm>
              <a:off x="8098970" y="2462043"/>
              <a:ext cx="584996" cy="1663247"/>
            </a:xfrm>
            <a:custGeom>
              <a:avLst/>
              <a:gdLst>
                <a:gd name="connsiteX0" fmla="*/ 265908 w 584996"/>
                <a:gd name="connsiteY0" fmla="*/ 1663248 h 1663247"/>
                <a:gd name="connsiteX1" fmla="*/ 584997 w 584996"/>
                <a:gd name="connsiteY1" fmla="*/ 1663248 h 1663247"/>
                <a:gd name="connsiteX2" fmla="*/ 319089 w 584996"/>
                <a:gd name="connsiteY2" fmla="*/ 0 h 1663247"/>
                <a:gd name="connsiteX3" fmla="*/ 0 w 584996"/>
                <a:gd name="connsiteY3" fmla="*/ 0 h 1663247"/>
                <a:gd name="connsiteX4" fmla="*/ 265908 w 584996"/>
                <a:gd name="connsiteY4" fmla="*/ 1663248 h 166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96" h="1663247">
                  <a:moveTo>
                    <a:pt x="265908" y="1663248"/>
                  </a:moveTo>
                  <a:lnTo>
                    <a:pt x="584997" y="1663248"/>
                  </a:lnTo>
                  <a:lnTo>
                    <a:pt x="319089" y="0"/>
                  </a:lnTo>
                  <a:lnTo>
                    <a:pt x="0" y="0"/>
                  </a:lnTo>
                  <a:lnTo>
                    <a:pt x="265908" y="1663248"/>
                  </a:lnTo>
                  <a:close/>
                </a:path>
              </a:pathLst>
            </a:custGeom>
            <a:gradFill>
              <a:gsLst>
                <a:gs pos="0">
                  <a:srgbClr val="FE5B1B">
                    <a:alpha val="0"/>
                  </a:srgbClr>
                </a:gs>
                <a:gs pos="50000">
                  <a:srgbClr val="FC5B1B">
                    <a:alpha val="49804"/>
                  </a:srgbClr>
                </a:gs>
                <a:gs pos="100000">
                  <a:srgbClr val="FB5B1B"/>
                </a:gs>
              </a:gsLst>
              <a:lin ang="4808779" scaled="1"/>
            </a:gradFill>
            <a:ln w="0"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grpSp>
      <p:sp>
        <p:nvSpPr>
          <p:cNvPr id="4" name="Text Placeholder 5">
            <a:extLst>
              <a:ext uri="{FF2B5EF4-FFF2-40B4-BE49-F238E27FC236}">
                <a16:creationId xmlns:a16="http://schemas.microsoft.com/office/drawing/2014/main" id="{72AAC78B-4F43-5ADB-AF55-4DDEB17569D4}"/>
              </a:ext>
            </a:extLst>
          </p:cNvPr>
          <p:cNvSpPr>
            <a:spLocks noGrp="1"/>
          </p:cNvSpPr>
          <p:nvPr>
            <p:ph type="body" sz="quarter" idx="28" hasCustomPrompt="1"/>
          </p:nvPr>
        </p:nvSpPr>
        <p:spPr>
          <a:xfrm>
            <a:off x="381001" y="2325417"/>
            <a:ext cx="6628148" cy="1107996"/>
          </a:xfrm>
        </p:spPr>
        <p:txBody>
          <a:bodyPr wrap="square">
            <a:spAutoFit/>
          </a:bodyPr>
          <a:lstStyle>
            <a:lvl1pPr algn="l">
              <a:defRPr sz="800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Thank you!</a:t>
            </a:r>
          </a:p>
        </p:txBody>
      </p:sp>
    </p:spTree>
    <p:extLst>
      <p:ext uri="{BB962C8B-B14F-4D97-AF65-F5344CB8AC3E}">
        <p14:creationId xmlns:p14="http://schemas.microsoft.com/office/powerpoint/2010/main" val="154427701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Agenda 0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B3ED4A1-3060-FBDA-EE1A-21AF5A421F98}"/>
              </a:ext>
            </a:extLst>
          </p:cNvPr>
          <p:cNvGraphicFramePr>
            <a:graphicFrameLocks noChangeAspect="1"/>
          </p:cNvGraphicFramePr>
          <p:nvPr userDrawn="1">
            <p:custDataLst>
              <p:tags r:id="rId1"/>
            </p:custDataLst>
            <p:extLst>
              <p:ext uri="{D42A27DB-BD31-4B8C-83A1-F6EECF244321}">
                <p14:modId xmlns:p14="http://schemas.microsoft.com/office/powerpoint/2010/main" val="36876992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0B3ED4A1-3060-FBDA-EE1A-21AF5A421F9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7" name="Text Placeholder 6">
            <a:extLst>
              <a:ext uri="{FF2B5EF4-FFF2-40B4-BE49-F238E27FC236}">
                <a16:creationId xmlns:a16="http://schemas.microsoft.com/office/drawing/2014/main" id="{3ADE203F-98CC-F999-D81B-71B50BB571B5}"/>
              </a:ext>
            </a:extLst>
          </p:cNvPr>
          <p:cNvSpPr>
            <a:spLocks noGrp="1"/>
          </p:cNvSpPr>
          <p:nvPr>
            <p:ph type="body" sz="quarter" idx="11" hasCustomPrompt="1"/>
          </p:nvPr>
        </p:nvSpPr>
        <p:spPr>
          <a:xfrm>
            <a:off x="443620" y="1043940"/>
            <a:ext cx="11367380" cy="659228"/>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8" name="Text Placeholder 6">
            <a:extLst>
              <a:ext uri="{FF2B5EF4-FFF2-40B4-BE49-F238E27FC236}">
                <a16:creationId xmlns:a16="http://schemas.microsoft.com/office/drawing/2014/main" id="{A5528EF4-9BED-3260-38C5-4EF5D42222C6}"/>
              </a:ext>
            </a:extLst>
          </p:cNvPr>
          <p:cNvSpPr>
            <a:spLocks noGrp="1"/>
          </p:cNvSpPr>
          <p:nvPr>
            <p:ph type="body" sz="quarter" idx="12" hasCustomPrompt="1"/>
          </p:nvPr>
        </p:nvSpPr>
        <p:spPr>
          <a:xfrm>
            <a:off x="443620" y="1934937"/>
            <a:ext cx="11367380" cy="662700"/>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9" name="Text Placeholder 6">
            <a:extLst>
              <a:ext uri="{FF2B5EF4-FFF2-40B4-BE49-F238E27FC236}">
                <a16:creationId xmlns:a16="http://schemas.microsoft.com/office/drawing/2014/main" id="{B9FA600C-934A-EA91-05AC-2DFA5DBA5CDB}"/>
              </a:ext>
            </a:extLst>
          </p:cNvPr>
          <p:cNvSpPr>
            <a:spLocks noGrp="1"/>
          </p:cNvSpPr>
          <p:nvPr>
            <p:ph type="body" sz="quarter" idx="13" hasCustomPrompt="1"/>
          </p:nvPr>
        </p:nvSpPr>
        <p:spPr>
          <a:xfrm>
            <a:off x="443620" y="2829406"/>
            <a:ext cx="11367380" cy="662700"/>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10" name="Text Placeholder 6">
            <a:extLst>
              <a:ext uri="{FF2B5EF4-FFF2-40B4-BE49-F238E27FC236}">
                <a16:creationId xmlns:a16="http://schemas.microsoft.com/office/drawing/2014/main" id="{18751040-4076-419B-FEBD-8DB295004FED}"/>
              </a:ext>
            </a:extLst>
          </p:cNvPr>
          <p:cNvSpPr>
            <a:spLocks noGrp="1"/>
          </p:cNvSpPr>
          <p:nvPr>
            <p:ph type="body" sz="quarter" idx="14" hasCustomPrompt="1"/>
          </p:nvPr>
        </p:nvSpPr>
        <p:spPr>
          <a:xfrm>
            <a:off x="443620" y="3723875"/>
            <a:ext cx="11367380" cy="662700"/>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11" name="Text Placeholder 6">
            <a:extLst>
              <a:ext uri="{FF2B5EF4-FFF2-40B4-BE49-F238E27FC236}">
                <a16:creationId xmlns:a16="http://schemas.microsoft.com/office/drawing/2014/main" id="{62E5C384-5782-B7A6-55C8-57BED6596242}"/>
              </a:ext>
            </a:extLst>
          </p:cNvPr>
          <p:cNvSpPr>
            <a:spLocks noGrp="1"/>
          </p:cNvSpPr>
          <p:nvPr>
            <p:ph type="body" sz="quarter" idx="15" hasCustomPrompt="1"/>
          </p:nvPr>
        </p:nvSpPr>
        <p:spPr>
          <a:xfrm>
            <a:off x="443620" y="4618344"/>
            <a:ext cx="11367380" cy="662696"/>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
        <p:nvSpPr>
          <p:cNvPr id="4" name="Text Placeholder 6">
            <a:extLst>
              <a:ext uri="{FF2B5EF4-FFF2-40B4-BE49-F238E27FC236}">
                <a16:creationId xmlns:a16="http://schemas.microsoft.com/office/drawing/2014/main" id="{3762C276-6227-A6EB-5EDE-882C4B6AD6E4}"/>
              </a:ext>
            </a:extLst>
          </p:cNvPr>
          <p:cNvSpPr>
            <a:spLocks noGrp="1"/>
          </p:cNvSpPr>
          <p:nvPr>
            <p:ph type="body" sz="quarter" idx="16" hasCustomPrompt="1"/>
          </p:nvPr>
        </p:nvSpPr>
        <p:spPr>
          <a:xfrm>
            <a:off x="443620" y="5512807"/>
            <a:ext cx="11367380" cy="662696"/>
          </a:xfrm>
          <a:solidFill>
            <a:schemeClr val="bg1">
              <a:lumMod val="95000"/>
            </a:schemeClr>
          </a:solidFill>
          <a:ln>
            <a:noFill/>
          </a:ln>
          <a:effectLst>
            <a:outerShdw dist="63500" dir="10800000" algn="r" rotWithShape="0">
              <a:schemeClr val="accent1"/>
            </a:outerShdw>
          </a:effectLst>
        </p:spPr>
        <p:txBody>
          <a:bodyPr lIns="182880" tIns="91440" rIns="91440" bIns="91440" anchor="ctr">
            <a:normAutofit/>
          </a:bodyPr>
          <a:lstStyle>
            <a:lvl1pPr>
              <a:defRPr sz="1600" b="0">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endParaRPr lang="en-PH"/>
          </a:p>
        </p:txBody>
      </p:sp>
    </p:spTree>
    <p:extLst>
      <p:ext uri="{BB962C8B-B14F-4D97-AF65-F5344CB8AC3E}">
        <p14:creationId xmlns:p14="http://schemas.microsoft.com/office/powerpoint/2010/main" val="35242198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Agenda 02">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00CB7C0-2D2E-6CF6-49B6-ABD554607D09}"/>
              </a:ext>
            </a:extLst>
          </p:cNvPr>
          <p:cNvGraphicFramePr>
            <a:graphicFrameLocks noChangeAspect="1"/>
          </p:cNvGraphicFramePr>
          <p:nvPr userDrawn="1">
            <p:custDataLst>
              <p:tags r:id="rId1"/>
            </p:custDataLst>
            <p:extLst>
              <p:ext uri="{D42A27DB-BD31-4B8C-83A1-F6EECF244321}">
                <p14:modId xmlns:p14="http://schemas.microsoft.com/office/powerpoint/2010/main" val="23252774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900CB7C0-2D2E-6CF6-49B6-ABD554607D0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6" name="Picture Placeholder 35">
            <a:extLst>
              <a:ext uri="{FF2B5EF4-FFF2-40B4-BE49-F238E27FC236}">
                <a16:creationId xmlns:a16="http://schemas.microsoft.com/office/drawing/2014/main" id="{64DC45D5-165C-8C87-93B1-AA442931F7E2}"/>
              </a:ext>
            </a:extLst>
          </p:cNvPr>
          <p:cNvSpPr>
            <a:spLocks noGrp="1"/>
          </p:cNvSpPr>
          <p:nvPr>
            <p:ph type="pic" sz="quarter" idx="22"/>
          </p:nvPr>
        </p:nvSpPr>
        <p:spPr>
          <a:xfrm>
            <a:off x="8213430" y="0"/>
            <a:ext cx="3978570" cy="6857999"/>
          </a:xfrm>
          <a:solidFill>
            <a:schemeClr val="bg1">
              <a:lumMod val="95000"/>
            </a:schemeClr>
          </a:solidFill>
        </p:spPr>
        <p:txBody>
          <a:bodyPr anchor="ctr">
            <a:normAutofit/>
          </a:bodyPr>
          <a:lstStyle>
            <a:lvl1pPr algn="ctr">
              <a:defRPr sz="1400"/>
            </a:lvl1pPr>
          </a:lstStyle>
          <a:p>
            <a:endParaRPr lang="en-US">
              <a:latin typeface="Arial" panose="020B0604020202020204" pitchFamily="34" charset="0"/>
            </a:endParaRPr>
          </a:p>
        </p:txBody>
      </p:sp>
      <p:sp>
        <p:nvSpPr>
          <p:cNvPr id="6" name="Text Placeholder 5">
            <a:extLst>
              <a:ext uri="{FF2B5EF4-FFF2-40B4-BE49-F238E27FC236}">
                <a16:creationId xmlns:a16="http://schemas.microsoft.com/office/drawing/2014/main" id="{0CDF4E7A-15CA-9A09-36C1-C343D6634A72}"/>
              </a:ext>
            </a:extLst>
          </p:cNvPr>
          <p:cNvSpPr>
            <a:spLocks noGrp="1"/>
          </p:cNvSpPr>
          <p:nvPr>
            <p:ph type="body" sz="quarter" idx="11" hasCustomPrompt="1"/>
          </p:nvPr>
        </p:nvSpPr>
        <p:spPr>
          <a:xfrm>
            <a:off x="400230" y="1147878"/>
            <a:ext cx="509374" cy="509374"/>
          </a:xfrm>
          <a:prstGeom prst="ellipse">
            <a:avLst/>
          </a:prstGeom>
          <a:solidFill>
            <a:schemeClr val="bg1"/>
          </a:solidFill>
          <a:ln w="25400">
            <a:solidFill>
              <a:schemeClr val="accent1"/>
            </a:solidFill>
          </a:ln>
        </p:spPr>
        <p:txBody>
          <a:bodyPr anchor="ctr">
            <a:normAutofit/>
          </a:bodyPr>
          <a:lstStyle>
            <a:lvl1pPr algn="ctr">
              <a:defRPr sz="20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a:t>
            </a: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a:xfrm>
            <a:off x="388507" y="186704"/>
            <a:ext cx="755731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12" name="Text Placeholder 5">
            <a:extLst>
              <a:ext uri="{FF2B5EF4-FFF2-40B4-BE49-F238E27FC236}">
                <a16:creationId xmlns:a16="http://schemas.microsoft.com/office/drawing/2014/main" id="{C3610E85-8DD2-B46B-E726-0849D291D66E}"/>
              </a:ext>
            </a:extLst>
          </p:cNvPr>
          <p:cNvSpPr>
            <a:spLocks noGrp="1"/>
          </p:cNvSpPr>
          <p:nvPr>
            <p:ph type="body" sz="quarter" idx="12" hasCustomPrompt="1"/>
          </p:nvPr>
        </p:nvSpPr>
        <p:spPr>
          <a:xfrm>
            <a:off x="400230" y="2033604"/>
            <a:ext cx="509374" cy="509374"/>
          </a:xfrm>
          <a:prstGeom prst="ellipse">
            <a:avLst/>
          </a:prstGeom>
          <a:solidFill>
            <a:schemeClr val="bg1"/>
          </a:solidFill>
          <a:ln w="25400">
            <a:solidFill>
              <a:schemeClr val="accent1"/>
            </a:solidFill>
          </a:ln>
        </p:spPr>
        <p:txBody>
          <a:bodyPr anchor="ctr">
            <a:normAutofit/>
          </a:bodyPr>
          <a:lstStyle>
            <a:lvl1pPr algn="ctr">
              <a:defRPr sz="20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a:t>
            </a:r>
          </a:p>
        </p:txBody>
      </p:sp>
      <p:sp>
        <p:nvSpPr>
          <p:cNvPr id="13" name="Text Placeholder 5">
            <a:extLst>
              <a:ext uri="{FF2B5EF4-FFF2-40B4-BE49-F238E27FC236}">
                <a16:creationId xmlns:a16="http://schemas.microsoft.com/office/drawing/2014/main" id="{AB2E2E0F-4939-3234-5CB8-AD1D042E7EF6}"/>
              </a:ext>
            </a:extLst>
          </p:cNvPr>
          <p:cNvSpPr>
            <a:spLocks noGrp="1"/>
          </p:cNvSpPr>
          <p:nvPr>
            <p:ph type="body" sz="quarter" idx="13" hasCustomPrompt="1"/>
          </p:nvPr>
        </p:nvSpPr>
        <p:spPr>
          <a:xfrm>
            <a:off x="400230" y="2919330"/>
            <a:ext cx="509374" cy="509374"/>
          </a:xfrm>
          <a:prstGeom prst="ellipse">
            <a:avLst/>
          </a:prstGeom>
          <a:solidFill>
            <a:schemeClr val="bg1"/>
          </a:solidFill>
          <a:ln w="25400">
            <a:solidFill>
              <a:schemeClr val="accent1"/>
            </a:solidFill>
          </a:ln>
        </p:spPr>
        <p:txBody>
          <a:bodyPr anchor="ctr">
            <a:normAutofit/>
          </a:bodyPr>
          <a:lstStyle>
            <a:lvl1pPr algn="ctr">
              <a:defRPr sz="20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a:t>
            </a:r>
          </a:p>
        </p:txBody>
      </p:sp>
      <p:sp>
        <p:nvSpPr>
          <p:cNvPr id="14" name="Text Placeholder 5">
            <a:extLst>
              <a:ext uri="{FF2B5EF4-FFF2-40B4-BE49-F238E27FC236}">
                <a16:creationId xmlns:a16="http://schemas.microsoft.com/office/drawing/2014/main" id="{D0737514-F5C5-70D0-E6C7-0E6E93BF755A}"/>
              </a:ext>
            </a:extLst>
          </p:cNvPr>
          <p:cNvSpPr>
            <a:spLocks noGrp="1"/>
          </p:cNvSpPr>
          <p:nvPr>
            <p:ph type="body" sz="quarter" idx="14" hasCustomPrompt="1"/>
          </p:nvPr>
        </p:nvSpPr>
        <p:spPr>
          <a:xfrm>
            <a:off x="400230" y="3862515"/>
            <a:ext cx="509374" cy="509374"/>
          </a:xfrm>
          <a:prstGeom prst="ellipse">
            <a:avLst/>
          </a:prstGeom>
          <a:solidFill>
            <a:schemeClr val="bg1"/>
          </a:solidFill>
          <a:ln w="25400">
            <a:solidFill>
              <a:schemeClr val="accent1"/>
            </a:solidFill>
          </a:ln>
        </p:spPr>
        <p:txBody>
          <a:bodyPr anchor="ctr">
            <a:normAutofit/>
          </a:bodyPr>
          <a:lstStyle>
            <a:lvl1pPr algn="ctr">
              <a:defRPr sz="20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a:t>
            </a:r>
          </a:p>
        </p:txBody>
      </p:sp>
      <p:sp>
        <p:nvSpPr>
          <p:cNvPr id="15" name="Text Placeholder 5">
            <a:extLst>
              <a:ext uri="{FF2B5EF4-FFF2-40B4-BE49-F238E27FC236}">
                <a16:creationId xmlns:a16="http://schemas.microsoft.com/office/drawing/2014/main" id="{FD2EA140-64D9-249F-A709-E5EC3BDEA6AC}"/>
              </a:ext>
            </a:extLst>
          </p:cNvPr>
          <p:cNvSpPr>
            <a:spLocks noGrp="1"/>
          </p:cNvSpPr>
          <p:nvPr>
            <p:ph type="body" sz="quarter" idx="15" hasCustomPrompt="1"/>
          </p:nvPr>
        </p:nvSpPr>
        <p:spPr>
          <a:xfrm>
            <a:off x="400230" y="4776605"/>
            <a:ext cx="509374" cy="509374"/>
          </a:xfrm>
          <a:prstGeom prst="ellipse">
            <a:avLst/>
          </a:prstGeom>
          <a:solidFill>
            <a:schemeClr val="bg1"/>
          </a:solidFill>
          <a:ln w="25400">
            <a:solidFill>
              <a:schemeClr val="accent1"/>
            </a:solidFill>
          </a:ln>
        </p:spPr>
        <p:txBody>
          <a:bodyPr anchor="ctr">
            <a:normAutofit/>
          </a:bodyPr>
          <a:lstStyle>
            <a:lvl1pPr algn="ctr">
              <a:defRPr sz="20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a:t>
            </a:r>
          </a:p>
        </p:txBody>
      </p:sp>
      <p:sp>
        <p:nvSpPr>
          <p:cNvPr id="26" name="Text Placeholder 25">
            <a:extLst>
              <a:ext uri="{FF2B5EF4-FFF2-40B4-BE49-F238E27FC236}">
                <a16:creationId xmlns:a16="http://schemas.microsoft.com/office/drawing/2014/main" id="{5F44C9F3-3554-E599-510B-18D991F72A05}"/>
              </a:ext>
            </a:extLst>
          </p:cNvPr>
          <p:cNvSpPr>
            <a:spLocks noGrp="1"/>
          </p:cNvSpPr>
          <p:nvPr>
            <p:ph type="body" sz="quarter" idx="17" hasCustomPrompt="1"/>
          </p:nvPr>
        </p:nvSpPr>
        <p:spPr>
          <a:xfrm>
            <a:off x="1177215" y="1147763"/>
            <a:ext cx="6768605" cy="449262"/>
          </a:xfrm>
        </p:spPr>
        <p:txBody>
          <a:bodyPr anchor="ctr">
            <a:normAutofit/>
          </a:bodyPr>
          <a:lstStyle>
            <a:lvl1pPr>
              <a:defRPr sz="1600">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p>
        </p:txBody>
      </p:sp>
      <p:sp>
        <p:nvSpPr>
          <p:cNvPr id="27" name="Text Placeholder 25">
            <a:extLst>
              <a:ext uri="{FF2B5EF4-FFF2-40B4-BE49-F238E27FC236}">
                <a16:creationId xmlns:a16="http://schemas.microsoft.com/office/drawing/2014/main" id="{2DECB952-54C8-9A7A-C1A2-FF716DF45DE3}"/>
              </a:ext>
            </a:extLst>
          </p:cNvPr>
          <p:cNvSpPr>
            <a:spLocks noGrp="1"/>
          </p:cNvSpPr>
          <p:nvPr>
            <p:ph type="body" sz="quarter" idx="18" hasCustomPrompt="1"/>
          </p:nvPr>
        </p:nvSpPr>
        <p:spPr>
          <a:xfrm>
            <a:off x="1177215" y="2062699"/>
            <a:ext cx="6768605" cy="449262"/>
          </a:xfrm>
        </p:spPr>
        <p:txBody>
          <a:bodyPr anchor="ctr">
            <a:normAutofit/>
          </a:bodyPr>
          <a:lstStyle>
            <a:lvl1pPr>
              <a:defRPr sz="1600">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p>
        </p:txBody>
      </p:sp>
      <p:sp>
        <p:nvSpPr>
          <p:cNvPr id="28" name="Text Placeholder 25">
            <a:extLst>
              <a:ext uri="{FF2B5EF4-FFF2-40B4-BE49-F238E27FC236}">
                <a16:creationId xmlns:a16="http://schemas.microsoft.com/office/drawing/2014/main" id="{34F78CEB-B4A5-58E0-508E-93A7F0281CD2}"/>
              </a:ext>
            </a:extLst>
          </p:cNvPr>
          <p:cNvSpPr>
            <a:spLocks noGrp="1"/>
          </p:cNvSpPr>
          <p:nvPr>
            <p:ph type="body" sz="quarter" idx="19" hasCustomPrompt="1"/>
          </p:nvPr>
        </p:nvSpPr>
        <p:spPr>
          <a:xfrm>
            <a:off x="1177215" y="2977635"/>
            <a:ext cx="6768605" cy="449262"/>
          </a:xfrm>
        </p:spPr>
        <p:txBody>
          <a:bodyPr anchor="ctr">
            <a:normAutofit/>
          </a:bodyPr>
          <a:lstStyle>
            <a:lvl1pPr>
              <a:defRPr sz="1600">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p>
        </p:txBody>
      </p:sp>
      <p:sp>
        <p:nvSpPr>
          <p:cNvPr id="29" name="Text Placeholder 25">
            <a:extLst>
              <a:ext uri="{FF2B5EF4-FFF2-40B4-BE49-F238E27FC236}">
                <a16:creationId xmlns:a16="http://schemas.microsoft.com/office/drawing/2014/main" id="{C072767C-C25C-1BCB-2A6D-F6D21D73CED4}"/>
              </a:ext>
            </a:extLst>
          </p:cNvPr>
          <p:cNvSpPr>
            <a:spLocks noGrp="1"/>
          </p:cNvSpPr>
          <p:nvPr>
            <p:ph type="body" sz="quarter" idx="20" hasCustomPrompt="1"/>
          </p:nvPr>
        </p:nvSpPr>
        <p:spPr>
          <a:xfrm>
            <a:off x="1177215" y="3892571"/>
            <a:ext cx="6768605" cy="449262"/>
          </a:xfrm>
        </p:spPr>
        <p:txBody>
          <a:bodyPr anchor="ctr">
            <a:normAutofit/>
          </a:bodyPr>
          <a:lstStyle>
            <a:lvl1pPr>
              <a:defRPr sz="1600">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p>
        </p:txBody>
      </p:sp>
      <p:sp>
        <p:nvSpPr>
          <p:cNvPr id="30" name="Text Placeholder 25">
            <a:extLst>
              <a:ext uri="{FF2B5EF4-FFF2-40B4-BE49-F238E27FC236}">
                <a16:creationId xmlns:a16="http://schemas.microsoft.com/office/drawing/2014/main" id="{D8CF2CBD-1094-4971-EF40-EB214D0BCD3F}"/>
              </a:ext>
            </a:extLst>
          </p:cNvPr>
          <p:cNvSpPr>
            <a:spLocks noGrp="1"/>
          </p:cNvSpPr>
          <p:nvPr>
            <p:ph type="body" sz="quarter" idx="21" hasCustomPrompt="1"/>
          </p:nvPr>
        </p:nvSpPr>
        <p:spPr>
          <a:xfrm>
            <a:off x="1177215" y="4807507"/>
            <a:ext cx="6768605" cy="449262"/>
          </a:xfrm>
        </p:spPr>
        <p:txBody>
          <a:bodyPr anchor="ctr">
            <a:normAutofit/>
          </a:bodyPr>
          <a:lstStyle>
            <a:lvl1pPr>
              <a:defRPr sz="1600">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p>
        </p:txBody>
      </p:sp>
      <p:sp>
        <p:nvSpPr>
          <p:cNvPr id="5" name="Text Placeholder 5">
            <a:extLst>
              <a:ext uri="{FF2B5EF4-FFF2-40B4-BE49-F238E27FC236}">
                <a16:creationId xmlns:a16="http://schemas.microsoft.com/office/drawing/2014/main" id="{AE37A7CF-6F16-0E57-B76B-9AC8A0948562}"/>
              </a:ext>
            </a:extLst>
          </p:cNvPr>
          <p:cNvSpPr>
            <a:spLocks noGrp="1"/>
          </p:cNvSpPr>
          <p:nvPr>
            <p:ph type="body" sz="quarter" idx="23" hasCustomPrompt="1"/>
          </p:nvPr>
        </p:nvSpPr>
        <p:spPr>
          <a:xfrm>
            <a:off x="400230" y="5662331"/>
            <a:ext cx="509374" cy="509374"/>
          </a:xfrm>
          <a:prstGeom prst="ellipse">
            <a:avLst/>
          </a:prstGeom>
          <a:solidFill>
            <a:schemeClr val="bg1"/>
          </a:solidFill>
          <a:ln w="25400">
            <a:solidFill>
              <a:schemeClr val="accent1"/>
            </a:solidFill>
          </a:ln>
        </p:spPr>
        <p:txBody>
          <a:bodyPr anchor="ctr">
            <a:normAutofit/>
          </a:bodyPr>
          <a:lstStyle>
            <a:lvl1pPr algn="ctr">
              <a:defRPr sz="20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a:t>
            </a:r>
          </a:p>
        </p:txBody>
      </p:sp>
      <p:sp>
        <p:nvSpPr>
          <p:cNvPr id="8" name="Text Placeholder 25">
            <a:extLst>
              <a:ext uri="{FF2B5EF4-FFF2-40B4-BE49-F238E27FC236}">
                <a16:creationId xmlns:a16="http://schemas.microsoft.com/office/drawing/2014/main" id="{F4ED89B7-F4A9-0122-0666-D7E68E0AAC43}"/>
              </a:ext>
            </a:extLst>
          </p:cNvPr>
          <p:cNvSpPr>
            <a:spLocks noGrp="1"/>
          </p:cNvSpPr>
          <p:nvPr>
            <p:ph type="body" sz="quarter" idx="24" hasCustomPrompt="1"/>
          </p:nvPr>
        </p:nvSpPr>
        <p:spPr>
          <a:xfrm>
            <a:off x="1177215" y="5722443"/>
            <a:ext cx="6768605" cy="449262"/>
          </a:xfrm>
        </p:spPr>
        <p:txBody>
          <a:bodyPr anchor="ctr">
            <a:normAutofit/>
          </a:bodyPr>
          <a:lstStyle>
            <a:lvl1pPr>
              <a:defRPr sz="1600">
                <a:latin typeface="Arial" panose="020B0604020202020204" pitchFamily="34" charset="0"/>
                <a:cs typeface="Arial" panose="020B0604020202020204" pitchFamily="34" charset="0"/>
                <a:sym typeface="Arial" panose="020B0604020202020204" pitchFamily="34" charset="0"/>
              </a:defRPr>
            </a:lvl1pPr>
          </a:lstStyle>
          <a:p>
            <a:pPr lvl="0"/>
            <a:r>
              <a:rPr lang="en-US"/>
              <a:t>Insert text here</a:t>
            </a:r>
          </a:p>
        </p:txBody>
      </p:sp>
      <p:sp>
        <p:nvSpPr>
          <p:cNvPr id="9" name="Slide Number Placeholder 5">
            <a:extLst>
              <a:ext uri="{FF2B5EF4-FFF2-40B4-BE49-F238E27FC236}">
                <a16:creationId xmlns:a16="http://schemas.microsoft.com/office/drawing/2014/main" id="{E60607C8-47F1-7FE8-F3F8-AA0C3B889A22}"/>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Tree>
    <p:extLst>
      <p:ext uri="{BB962C8B-B14F-4D97-AF65-F5344CB8AC3E}">
        <p14:creationId xmlns:p14="http://schemas.microsoft.com/office/powerpoint/2010/main" val="5855636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_Template 01">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8598DA01-3905-F81A-D6F5-ED17191699A0}"/>
              </a:ext>
            </a:extLst>
          </p:cNvPr>
          <p:cNvGraphicFramePr>
            <a:graphicFrameLocks noChangeAspect="1"/>
          </p:cNvGraphicFramePr>
          <p:nvPr userDrawn="1">
            <p:custDataLst>
              <p:tags r:id="rId1"/>
            </p:custDataLst>
            <p:extLst>
              <p:ext uri="{D42A27DB-BD31-4B8C-83A1-F6EECF244321}">
                <p14:modId xmlns:p14="http://schemas.microsoft.com/office/powerpoint/2010/main" val="16512434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think-cell data - do not delete" hidden="1">
                        <a:extLst>
                          <a:ext uri="{FF2B5EF4-FFF2-40B4-BE49-F238E27FC236}">
                            <a16:creationId xmlns:a16="http://schemas.microsoft.com/office/drawing/2014/main" id="{8598DA01-3905-F81A-D6F5-ED17191699A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Picture Placeholder 16">
            <a:extLst>
              <a:ext uri="{FF2B5EF4-FFF2-40B4-BE49-F238E27FC236}">
                <a16:creationId xmlns:a16="http://schemas.microsoft.com/office/drawing/2014/main" id="{754B1A92-EE69-66EB-D220-8389EB956CA8}"/>
              </a:ext>
            </a:extLst>
          </p:cNvPr>
          <p:cNvSpPr>
            <a:spLocks noGrp="1"/>
          </p:cNvSpPr>
          <p:nvPr>
            <p:ph type="pic" sz="quarter" idx="19" hasCustomPrompt="1"/>
          </p:nvPr>
        </p:nvSpPr>
        <p:spPr>
          <a:xfrm>
            <a:off x="9216830" y="1042131"/>
            <a:ext cx="2596896" cy="2523353"/>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19" name="Picture Placeholder 16">
            <a:extLst>
              <a:ext uri="{FF2B5EF4-FFF2-40B4-BE49-F238E27FC236}">
                <a16:creationId xmlns:a16="http://schemas.microsoft.com/office/drawing/2014/main" id="{F04A71C5-5691-6AA4-2577-3994D25D1D43}"/>
              </a:ext>
            </a:extLst>
          </p:cNvPr>
          <p:cNvSpPr>
            <a:spLocks noGrp="1"/>
          </p:cNvSpPr>
          <p:nvPr>
            <p:ph type="pic" sz="quarter" idx="18" hasCustomPrompt="1"/>
          </p:nvPr>
        </p:nvSpPr>
        <p:spPr>
          <a:xfrm>
            <a:off x="6281004" y="1042131"/>
            <a:ext cx="2596896" cy="2523353"/>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18" name="Picture Placeholder 16">
            <a:extLst>
              <a:ext uri="{FF2B5EF4-FFF2-40B4-BE49-F238E27FC236}">
                <a16:creationId xmlns:a16="http://schemas.microsoft.com/office/drawing/2014/main" id="{AF284C97-D07E-AA62-6406-DD1BDF4DBB07}"/>
              </a:ext>
            </a:extLst>
          </p:cNvPr>
          <p:cNvSpPr>
            <a:spLocks noGrp="1"/>
          </p:cNvSpPr>
          <p:nvPr>
            <p:ph type="pic" sz="quarter" idx="17" hasCustomPrompt="1"/>
          </p:nvPr>
        </p:nvSpPr>
        <p:spPr>
          <a:xfrm>
            <a:off x="3330047" y="1042131"/>
            <a:ext cx="2596896" cy="2523353"/>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17" name="Picture Placeholder 16">
            <a:extLst>
              <a:ext uri="{FF2B5EF4-FFF2-40B4-BE49-F238E27FC236}">
                <a16:creationId xmlns:a16="http://schemas.microsoft.com/office/drawing/2014/main" id="{417C8D37-40E8-D89C-38B2-BFDF5926493A}"/>
              </a:ext>
            </a:extLst>
          </p:cNvPr>
          <p:cNvSpPr>
            <a:spLocks noGrp="1"/>
          </p:cNvSpPr>
          <p:nvPr>
            <p:ph type="pic" sz="quarter" idx="16" hasCustomPrompt="1"/>
          </p:nvPr>
        </p:nvSpPr>
        <p:spPr>
          <a:xfrm>
            <a:off x="388507" y="1042131"/>
            <a:ext cx="2596896" cy="2523353"/>
          </a:xfrm>
          <a:prstGeom prst="ellipse">
            <a:avLst/>
          </a:prstGeom>
          <a:solidFill>
            <a:schemeClr val="bg1">
              <a:lumMod val="95000"/>
            </a:schemeClr>
          </a:solidFill>
        </p:spPr>
        <p:txBody>
          <a:bodyPr anchor="ctr">
            <a:normAutofit/>
          </a:bodyPr>
          <a:lstStyle>
            <a:lvl1pPr algn="ctr">
              <a:defRPr sz="1400">
                <a:latin typeface="Arial" panose="020B0604020202020204" pitchFamily="34" charset="0"/>
                <a:cs typeface="Arial" panose="020B0604020202020204" pitchFamily="34" charset="0"/>
                <a:sym typeface="Arial" panose="020B0604020202020204" pitchFamily="34" charset="0"/>
              </a:defRPr>
            </a:lvl1pPr>
          </a:lstStyle>
          <a:p>
            <a:r>
              <a:rPr lang="en-US">
                <a:latin typeface="Arial" panose="020B0604020202020204" pitchFamily="34" charset="0"/>
              </a:rPr>
              <a:t>Image here</a:t>
            </a:r>
          </a:p>
        </p:txBody>
      </p:sp>
      <p:sp>
        <p:nvSpPr>
          <p:cNvPr id="2" name="Title 1">
            <a:extLst>
              <a:ext uri="{FF2B5EF4-FFF2-40B4-BE49-F238E27FC236}">
                <a16:creationId xmlns:a16="http://schemas.microsoft.com/office/drawing/2014/main" id="{5E43268A-2510-B40E-A9E0-FEC568890F3F}"/>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1F9F0940-85AE-A556-683A-7252D5E26553}"/>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4E7DDE9-652F-E3B7-C074-C080E139753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2" name="Text Placeholder 11">
            <a:extLst>
              <a:ext uri="{FF2B5EF4-FFF2-40B4-BE49-F238E27FC236}">
                <a16:creationId xmlns:a16="http://schemas.microsoft.com/office/drawing/2014/main" id="{F35AB181-9259-0E99-2640-9DE19D2A1B35}"/>
              </a:ext>
            </a:extLst>
          </p:cNvPr>
          <p:cNvSpPr>
            <a:spLocks noGrp="1"/>
          </p:cNvSpPr>
          <p:nvPr>
            <p:ph type="body" sz="quarter" idx="12" hasCustomPrompt="1"/>
          </p:nvPr>
        </p:nvSpPr>
        <p:spPr>
          <a:xfrm>
            <a:off x="388507" y="3763596"/>
            <a:ext cx="2596896" cy="427522"/>
          </a:xfrm>
        </p:spPr>
        <p:txBody>
          <a:bodyPr anchor="ctr"/>
          <a:lstStyle>
            <a:lvl1pPr algn="ctr">
              <a:defRPr sz="18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13" name="Text Placeholder 11">
            <a:extLst>
              <a:ext uri="{FF2B5EF4-FFF2-40B4-BE49-F238E27FC236}">
                <a16:creationId xmlns:a16="http://schemas.microsoft.com/office/drawing/2014/main" id="{8F926AF6-5F1D-4B24-58E4-995659E8D266}"/>
              </a:ext>
            </a:extLst>
          </p:cNvPr>
          <p:cNvSpPr>
            <a:spLocks noGrp="1"/>
          </p:cNvSpPr>
          <p:nvPr>
            <p:ph type="body" sz="quarter" idx="13" hasCustomPrompt="1"/>
          </p:nvPr>
        </p:nvSpPr>
        <p:spPr>
          <a:xfrm>
            <a:off x="3330047" y="3763596"/>
            <a:ext cx="2596896" cy="427522"/>
          </a:xfrm>
        </p:spPr>
        <p:txBody>
          <a:bodyPr anchor="ctr">
            <a:normAutofit/>
          </a:bodyPr>
          <a:lstStyle>
            <a:lvl1pPr algn="ctr">
              <a:defRPr sz="18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14" name="Text Placeholder 11">
            <a:extLst>
              <a:ext uri="{FF2B5EF4-FFF2-40B4-BE49-F238E27FC236}">
                <a16:creationId xmlns:a16="http://schemas.microsoft.com/office/drawing/2014/main" id="{E9ADB067-C1B9-D5A8-3FF1-2050F1E4F9D1}"/>
              </a:ext>
            </a:extLst>
          </p:cNvPr>
          <p:cNvSpPr>
            <a:spLocks noGrp="1"/>
          </p:cNvSpPr>
          <p:nvPr>
            <p:ph type="body" sz="quarter" idx="14" hasCustomPrompt="1"/>
          </p:nvPr>
        </p:nvSpPr>
        <p:spPr>
          <a:xfrm>
            <a:off x="6281004" y="3763596"/>
            <a:ext cx="2596896" cy="427522"/>
          </a:xfrm>
        </p:spPr>
        <p:txBody>
          <a:bodyPr anchor="ctr">
            <a:normAutofit/>
          </a:bodyPr>
          <a:lstStyle>
            <a:lvl1pPr algn="ctr">
              <a:defRPr sz="18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15" name="Text Placeholder 11">
            <a:extLst>
              <a:ext uri="{FF2B5EF4-FFF2-40B4-BE49-F238E27FC236}">
                <a16:creationId xmlns:a16="http://schemas.microsoft.com/office/drawing/2014/main" id="{5794E44B-01B7-C690-F37D-0B2E9AB0CF98}"/>
              </a:ext>
            </a:extLst>
          </p:cNvPr>
          <p:cNvSpPr>
            <a:spLocks noGrp="1"/>
          </p:cNvSpPr>
          <p:nvPr>
            <p:ph type="body" sz="quarter" idx="15" hasCustomPrompt="1"/>
          </p:nvPr>
        </p:nvSpPr>
        <p:spPr>
          <a:xfrm>
            <a:off x="9216830" y="3763596"/>
            <a:ext cx="2596896" cy="427522"/>
          </a:xfrm>
        </p:spPr>
        <p:txBody>
          <a:bodyPr anchor="ctr">
            <a:normAutofit/>
          </a:bodyPr>
          <a:lstStyle>
            <a:lvl1pPr algn="ctr">
              <a:defRPr sz="1800" b="1">
                <a:solidFill>
                  <a:schemeClr val="accent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Name</a:t>
            </a:r>
          </a:p>
        </p:txBody>
      </p:sp>
      <p:sp>
        <p:nvSpPr>
          <p:cNvPr id="31" name="Text Placeholder 11">
            <a:extLst>
              <a:ext uri="{FF2B5EF4-FFF2-40B4-BE49-F238E27FC236}">
                <a16:creationId xmlns:a16="http://schemas.microsoft.com/office/drawing/2014/main" id="{0E9D81EB-EFE1-DC73-BE34-E60AD03996ED}"/>
              </a:ext>
            </a:extLst>
          </p:cNvPr>
          <p:cNvSpPr>
            <a:spLocks noGrp="1"/>
          </p:cNvSpPr>
          <p:nvPr>
            <p:ph type="body" sz="quarter" idx="20" hasCustomPrompt="1"/>
          </p:nvPr>
        </p:nvSpPr>
        <p:spPr>
          <a:xfrm>
            <a:off x="388507" y="4235328"/>
            <a:ext cx="2596896" cy="239299"/>
          </a:xfrm>
        </p:spPr>
        <p:txBody>
          <a:bodyPr anchor="ctr">
            <a:normAutofit/>
          </a:bodyPr>
          <a:lstStyle>
            <a:lvl1pPr algn="ctr">
              <a:defRPr sz="12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32" name="Text Placeholder 11">
            <a:extLst>
              <a:ext uri="{FF2B5EF4-FFF2-40B4-BE49-F238E27FC236}">
                <a16:creationId xmlns:a16="http://schemas.microsoft.com/office/drawing/2014/main" id="{8806FCD3-3F39-B59A-AF23-666392952DAB}"/>
              </a:ext>
            </a:extLst>
          </p:cNvPr>
          <p:cNvSpPr>
            <a:spLocks noGrp="1"/>
          </p:cNvSpPr>
          <p:nvPr>
            <p:ph type="body" sz="quarter" idx="21" hasCustomPrompt="1"/>
          </p:nvPr>
        </p:nvSpPr>
        <p:spPr>
          <a:xfrm>
            <a:off x="3330047" y="4235328"/>
            <a:ext cx="2596896" cy="239299"/>
          </a:xfrm>
        </p:spPr>
        <p:txBody>
          <a:bodyPr anchor="ctr">
            <a:normAutofit/>
          </a:bodyPr>
          <a:lstStyle>
            <a:lvl1pPr algn="ctr">
              <a:defRPr sz="12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33" name="Text Placeholder 11">
            <a:extLst>
              <a:ext uri="{FF2B5EF4-FFF2-40B4-BE49-F238E27FC236}">
                <a16:creationId xmlns:a16="http://schemas.microsoft.com/office/drawing/2014/main" id="{F9D52412-32CE-50D4-E886-AB865EE45164}"/>
              </a:ext>
            </a:extLst>
          </p:cNvPr>
          <p:cNvSpPr>
            <a:spLocks noGrp="1"/>
          </p:cNvSpPr>
          <p:nvPr>
            <p:ph type="body" sz="quarter" idx="22" hasCustomPrompt="1"/>
          </p:nvPr>
        </p:nvSpPr>
        <p:spPr>
          <a:xfrm>
            <a:off x="6281004" y="4235328"/>
            <a:ext cx="2596896" cy="239299"/>
          </a:xfrm>
        </p:spPr>
        <p:txBody>
          <a:bodyPr anchor="ctr">
            <a:normAutofit/>
          </a:bodyPr>
          <a:lstStyle>
            <a:lvl1pPr algn="ctr">
              <a:defRPr sz="12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34" name="Text Placeholder 11">
            <a:extLst>
              <a:ext uri="{FF2B5EF4-FFF2-40B4-BE49-F238E27FC236}">
                <a16:creationId xmlns:a16="http://schemas.microsoft.com/office/drawing/2014/main" id="{12D1A52B-FF66-6783-B9F1-B102152CB954}"/>
              </a:ext>
            </a:extLst>
          </p:cNvPr>
          <p:cNvSpPr>
            <a:spLocks noGrp="1"/>
          </p:cNvSpPr>
          <p:nvPr>
            <p:ph type="body" sz="quarter" idx="23" hasCustomPrompt="1"/>
          </p:nvPr>
        </p:nvSpPr>
        <p:spPr>
          <a:xfrm>
            <a:off x="9216830" y="4235328"/>
            <a:ext cx="2596896" cy="239299"/>
          </a:xfrm>
        </p:spPr>
        <p:txBody>
          <a:bodyPr anchor="ctr">
            <a:normAutofit/>
          </a:bodyPr>
          <a:lstStyle>
            <a:lvl1pPr algn="ctr">
              <a:defRPr sz="1200" b="0">
                <a:latin typeface="Arial" panose="020B0604020202020204" pitchFamily="34" charset="0"/>
                <a:cs typeface="Arial" panose="020B0604020202020204" pitchFamily="34" charset="0"/>
                <a:sym typeface="Arial" panose="020B0604020202020204" pitchFamily="34" charset="0"/>
              </a:defRPr>
            </a:lvl1pPr>
          </a:lstStyle>
          <a:p>
            <a:pPr lvl="0"/>
            <a:r>
              <a:rPr lang="en-US"/>
              <a:t>Position</a:t>
            </a:r>
          </a:p>
        </p:txBody>
      </p:sp>
      <p:sp>
        <p:nvSpPr>
          <p:cNvPr id="6" name="Text Placeholder 5">
            <a:extLst>
              <a:ext uri="{FF2B5EF4-FFF2-40B4-BE49-F238E27FC236}">
                <a16:creationId xmlns:a16="http://schemas.microsoft.com/office/drawing/2014/main" id="{AFF6C884-EB30-75B9-0B47-6C4F046B5F3E}"/>
              </a:ext>
            </a:extLst>
          </p:cNvPr>
          <p:cNvSpPr>
            <a:spLocks noGrp="1"/>
          </p:cNvSpPr>
          <p:nvPr>
            <p:ph type="body" sz="quarter" idx="24" hasCustomPrompt="1"/>
          </p:nvPr>
        </p:nvSpPr>
        <p:spPr>
          <a:xfrm>
            <a:off x="388507" y="4906537"/>
            <a:ext cx="2584845" cy="584931"/>
          </a:xfrm>
        </p:spPr>
        <p:txBody>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7" name="Text Placeholder 5">
            <a:extLst>
              <a:ext uri="{FF2B5EF4-FFF2-40B4-BE49-F238E27FC236}">
                <a16:creationId xmlns:a16="http://schemas.microsoft.com/office/drawing/2014/main" id="{02EB1E16-A43A-A919-C557-7EE5D3FE8D14}"/>
              </a:ext>
            </a:extLst>
          </p:cNvPr>
          <p:cNvSpPr>
            <a:spLocks noGrp="1"/>
          </p:cNvSpPr>
          <p:nvPr>
            <p:ph type="body" sz="quarter" idx="25" hasCustomPrompt="1"/>
          </p:nvPr>
        </p:nvSpPr>
        <p:spPr>
          <a:xfrm>
            <a:off x="3332314" y="4906537"/>
            <a:ext cx="2592363" cy="584931"/>
          </a:xfrm>
        </p:spPr>
        <p:txBody>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8" name="Text Placeholder 5">
            <a:extLst>
              <a:ext uri="{FF2B5EF4-FFF2-40B4-BE49-F238E27FC236}">
                <a16:creationId xmlns:a16="http://schemas.microsoft.com/office/drawing/2014/main" id="{83F68764-63FE-BFDD-5258-2AB4FC3A61EC}"/>
              </a:ext>
            </a:extLst>
          </p:cNvPr>
          <p:cNvSpPr>
            <a:spLocks noGrp="1"/>
          </p:cNvSpPr>
          <p:nvPr>
            <p:ph type="body" sz="quarter" idx="26" hasCustomPrompt="1"/>
          </p:nvPr>
        </p:nvSpPr>
        <p:spPr>
          <a:xfrm>
            <a:off x="6281004" y="4906537"/>
            <a:ext cx="2596896" cy="584931"/>
          </a:xfrm>
        </p:spPr>
        <p:txBody>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
        <p:nvSpPr>
          <p:cNvPr id="9" name="Text Placeholder 5">
            <a:extLst>
              <a:ext uri="{FF2B5EF4-FFF2-40B4-BE49-F238E27FC236}">
                <a16:creationId xmlns:a16="http://schemas.microsoft.com/office/drawing/2014/main" id="{3D74EDF1-7CB2-FB32-FBDD-D87F521739F7}"/>
              </a:ext>
            </a:extLst>
          </p:cNvPr>
          <p:cNvSpPr>
            <a:spLocks noGrp="1"/>
          </p:cNvSpPr>
          <p:nvPr>
            <p:ph type="body" sz="quarter" idx="27" hasCustomPrompt="1"/>
          </p:nvPr>
        </p:nvSpPr>
        <p:spPr>
          <a:xfrm>
            <a:off x="9227613" y="4906537"/>
            <a:ext cx="2575331" cy="584931"/>
          </a:xfrm>
        </p:spPr>
        <p:txBody>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Insert you content here</a:t>
            </a:r>
          </a:p>
        </p:txBody>
      </p:sp>
    </p:spTree>
    <p:extLst>
      <p:ext uri="{BB962C8B-B14F-4D97-AF65-F5344CB8AC3E}">
        <p14:creationId xmlns:p14="http://schemas.microsoft.com/office/powerpoint/2010/main" val="26583551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Charts 01">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B9B46BB0-3334-ABC1-03F3-7F758DE61C10}"/>
              </a:ext>
            </a:extLst>
          </p:cNvPr>
          <p:cNvGraphicFramePr>
            <a:graphicFrameLocks noChangeAspect="1"/>
          </p:cNvGraphicFramePr>
          <p:nvPr userDrawn="1">
            <p:custDataLst>
              <p:tags r:id="rId1"/>
            </p:custDataLst>
            <p:extLst>
              <p:ext uri="{D42A27DB-BD31-4B8C-83A1-F6EECF244321}">
                <p14:modId xmlns:p14="http://schemas.microsoft.com/office/powerpoint/2010/main" val="4126730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think-cell data - do not delete" hidden="1">
                        <a:extLst>
                          <a:ext uri="{FF2B5EF4-FFF2-40B4-BE49-F238E27FC236}">
                            <a16:creationId xmlns:a16="http://schemas.microsoft.com/office/drawing/2014/main" id="{B9B46BB0-3334-ABC1-03F3-7F758DE61C1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hart Placeholder 6">
            <a:extLst>
              <a:ext uri="{FF2B5EF4-FFF2-40B4-BE49-F238E27FC236}">
                <a16:creationId xmlns:a16="http://schemas.microsoft.com/office/drawing/2014/main" id="{03C3F394-3A3D-E61D-A73E-A10F4A7C72D6}"/>
              </a:ext>
            </a:extLst>
          </p:cNvPr>
          <p:cNvSpPr>
            <a:spLocks noGrp="1"/>
          </p:cNvSpPr>
          <p:nvPr>
            <p:ph type="chart" sz="quarter" idx="12"/>
          </p:nvPr>
        </p:nvSpPr>
        <p:spPr>
          <a:xfrm>
            <a:off x="388506" y="1677639"/>
            <a:ext cx="5478893" cy="1543816"/>
          </a:xfrm>
        </p:spPr>
        <p:txBody>
          <a:bodyPr anchor="ctr">
            <a:normAutofit/>
          </a:bodyPr>
          <a:lstStyle>
            <a:lvl1pPr algn="ctr">
              <a:defRPr sz="1600"/>
            </a:lvl1pPr>
          </a:lstStyle>
          <a:p>
            <a:endParaRPr lang="en-US">
              <a:latin typeface="Arial" panose="020B0604020202020204" pitchFamily="34" charset="0"/>
            </a:endParaRPr>
          </a:p>
        </p:txBody>
      </p:sp>
      <p:sp>
        <p:nvSpPr>
          <p:cNvPr id="11" name="Chart Placeholder 6">
            <a:extLst>
              <a:ext uri="{FF2B5EF4-FFF2-40B4-BE49-F238E27FC236}">
                <a16:creationId xmlns:a16="http://schemas.microsoft.com/office/drawing/2014/main" id="{D1D537ED-001A-397F-078D-1311F66C27C1}"/>
              </a:ext>
            </a:extLst>
          </p:cNvPr>
          <p:cNvSpPr>
            <a:spLocks noGrp="1"/>
          </p:cNvSpPr>
          <p:nvPr>
            <p:ph type="chart" sz="quarter" idx="13"/>
          </p:nvPr>
        </p:nvSpPr>
        <p:spPr>
          <a:xfrm>
            <a:off x="388506" y="4057545"/>
            <a:ext cx="5478893" cy="1503976"/>
          </a:xfrm>
        </p:spPr>
        <p:txBody>
          <a:bodyPr anchor="ctr">
            <a:normAutofit/>
          </a:bodyPr>
          <a:lstStyle>
            <a:lvl1pPr algn="ctr">
              <a:defRPr sz="1600"/>
            </a:lvl1p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2" name="Chart Placeholder 6">
            <a:extLst>
              <a:ext uri="{FF2B5EF4-FFF2-40B4-BE49-F238E27FC236}">
                <a16:creationId xmlns:a16="http://schemas.microsoft.com/office/drawing/2014/main" id="{602E44B4-8CD3-0679-3035-76B29F795F3A}"/>
              </a:ext>
            </a:extLst>
          </p:cNvPr>
          <p:cNvSpPr>
            <a:spLocks noGrp="1"/>
          </p:cNvSpPr>
          <p:nvPr>
            <p:ph type="chart" sz="quarter" idx="14"/>
          </p:nvPr>
        </p:nvSpPr>
        <p:spPr>
          <a:xfrm>
            <a:off x="6324600" y="1677639"/>
            <a:ext cx="5486400" cy="3883881"/>
          </a:xfrm>
        </p:spPr>
        <p:txBody>
          <a:bodyPr anchor="ctr">
            <a:normAutofit/>
          </a:bodyPr>
          <a:lstStyle>
            <a:lvl1pPr algn="ctr">
              <a:defRPr sz="1600"/>
            </a:lvl1pPr>
          </a:lstStyle>
          <a:p>
            <a:endParaRPr lang="en-US">
              <a:latin typeface="Arial" panose="020B0604020202020204" pitchFamily="34" charset="0"/>
            </a:endParaRPr>
          </a:p>
        </p:txBody>
      </p:sp>
      <p:sp>
        <p:nvSpPr>
          <p:cNvPr id="5" name="Text Placeholder 9">
            <a:extLst>
              <a:ext uri="{FF2B5EF4-FFF2-40B4-BE49-F238E27FC236}">
                <a16:creationId xmlns:a16="http://schemas.microsoft.com/office/drawing/2014/main" id="{1C228C62-CD65-5EF1-9DB0-65DD037B24DC}"/>
              </a:ext>
            </a:extLst>
          </p:cNvPr>
          <p:cNvSpPr>
            <a:spLocks noGrp="1"/>
          </p:cNvSpPr>
          <p:nvPr>
            <p:ph type="body" sz="quarter" idx="18" hasCustomPrompt="1"/>
          </p:nvPr>
        </p:nvSpPr>
        <p:spPr>
          <a:xfrm>
            <a:off x="388507" y="1039303"/>
            <a:ext cx="5478893" cy="309563"/>
          </a:xfrm>
        </p:spPr>
        <p:txBody>
          <a:bodyPr anchor="b">
            <a:noAutofit/>
          </a:bodyPr>
          <a:lstStyle>
            <a:lvl1pPr>
              <a:defRPr sz="1600" b="1">
                <a:latin typeface="Arial" panose="020B0604020202020204" pitchFamily="34" charset="0"/>
                <a:cs typeface="Arial" panose="020B0604020202020204" pitchFamily="34" charset="0"/>
                <a:sym typeface="Arial" panose="020B0604020202020204" pitchFamily="34" charset="0"/>
              </a:defRPr>
            </a:lvl1pPr>
            <a:lvl2pPr>
              <a:defRPr sz="1400"/>
            </a:lvl2pPr>
            <a:lvl3pPr>
              <a:defRPr sz="1400"/>
            </a:lvl3pPr>
            <a:lvl4pPr>
              <a:defRPr sz="1400"/>
            </a:lvl4pPr>
            <a:lvl5pPr>
              <a:defRPr sz="1400"/>
            </a:lvl5pPr>
          </a:lstStyle>
          <a:p>
            <a:pPr lvl="0"/>
            <a:r>
              <a:rPr lang="en-US"/>
              <a:t>Insert title here</a:t>
            </a:r>
          </a:p>
        </p:txBody>
      </p:sp>
      <p:sp>
        <p:nvSpPr>
          <p:cNvPr id="8" name="Text Placeholder 9">
            <a:extLst>
              <a:ext uri="{FF2B5EF4-FFF2-40B4-BE49-F238E27FC236}">
                <a16:creationId xmlns:a16="http://schemas.microsoft.com/office/drawing/2014/main" id="{907334BE-7423-C463-CBDC-275762091D41}"/>
              </a:ext>
            </a:extLst>
          </p:cNvPr>
          <p:cNvSpPr>
            <a:spLocks noGrp="1"/>
          </p:cNvSpPr>
          <p:nvPr>
            <p:ph type="body" sz="quarter" idx="19" hasCustomPrompt="1"/>
          </p:nvPr>
        </p:nvSpPr>
        <p:spPr>
          <a:xfrm>
            <a:off x="6324599" y="1039303"/>
            <a:ext cx="5486401" cy="309563"/>
          </a:xfrm>
        </p:spPr>
        <p:txBody>
          <a:bodyPr anchor="b">
            <a:noAutofit/>
          </a:bodyPr>
          <a:lstStyle>
            <a:lvl1pPr>
              <a:defRPr sz="1600" b="1">
                <a:latin typeface="Arial" panose="020B0604020202020204" pitchFamily="34" charset="0"/>
                <a:cs typeface="Arial" panose="020B0604020202020204" pitchFamily="34" charset="0"/>
                <a:sym typeface="Arial" panose="020B0604020202020204" pitchFamily="34" charset="0"/>
              </a:defRPr>
            </a:lvl1pPr>
            <a:lvl2pPr>
              <a:defRPr sz="1400"/>
            </a:lvl2pPr>
            <a:lvl3pPr>
              <a:defRPr sz="1400"/>
            </a:lvl3pPr>
            <a:lvl4pPr>
              <a:defRPr sz="1400"/>
            </a:lvl4pPr>
            <a:lvl5pPr>
              <a:defRPr sz="1400"/>
            </a:lvl5pPr>
          </a:lstStyle>
          <a:p>
            <a:pPr lvl="0"/>
            <a:r>
              <a:rPr lang="en-US"/>
              <a:t>Insert title here</a:t>
            </a:r>
          </a:p>
        </p:txBody>
      </p:sp>
      <p:sp>
        <p:nvSpPr>
          <p:cNvPr id="10" name="Text Placeholder 9">
            <a:extLst>
              <a:ext uri="{FF2B5EF4-FFF2-40B4-BE49-F238E27FC236}">
                <a16:creationId xmlns:a16="http://schemas.microsoft.com/office/drawing/2014/main" id="{55C09E9C-156F-7365-D0C4-5A3DF5CFBF83}"/>
              </a:ext>
            </a:extLst>
          </p:cNvPr>
          <p:cNvSpPr>
            <a:spLocks noGrp="1"/>
          </p:cNvSpPr>
          <p:nvPr>
            <p:ph type="body" sz="quarter" idx="20" hasCustomPrompt="1"/>
          </p:nvPr>
        </p:nvSpPr>
        <p:spPr>
          <a:xfrm>
            <a:off x="388507" y="3420364"/>
            <a:ext cx="5466860" cy="309563"/>
          </a:xfrm>
        </p:spPr>
        <p:txBody>
          <a:bodyPr anchor="b">
            <a:noAutofit/>
          </a:bodyPr>
          <a:lstStyle>
            <a:lvl1pPr>
              <a:defRPr sz="1600" b="1">
                <a:latin typeface="Arial" panose="020B0604020202020204" pitchFamily="34" charset="0"/>
                <a:cs typeface="Arial" panose="020B0604020202020204" pitchFamily="34" charset="0"/>
                <a:sym typeface="Arial" panose="020B0604020202020204" pitchFamily="34" charset="0"/>
              </a:defRPr>
            </a:lvl1pPr>
            <a:lvl2pPr>
              <a:defRPr sz="1400"/>
            </a:lvl2pPr>
            <a:lvl3pPr>
              <a:defRPr sz="1400"/>
            </a:lvl3pPr>
            <a:lvl4pPr>
              <a:defRPr sz="1400"/>
            </a:lvl4pPr>
            <a:lvl5pPr>
              <a:defRPr sz="1400"/>
            </a:lvl5pPr>
          </a:lstStyle>
          <a:p>
            <a:pPr lvl="0"/>
            <a:r>
              <a:rPr lang="en-US"/>
              <a:t>Insert title here</a:t>
            </a:r>
          </a:p>
        </p:txBody>
      </p:sp>
    </p:spTree>
    <p:extLst>
      <p:ext uri="{BB962C8B-B14F-4D97-AF65-F5344CB8AC3E}">
        <p14:creationId xmlns:p14="http://schemas.microsoft.com/office/powerpoint/2010/main" val="40074980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harts 02">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1DC2AE9-56FA-C140-661B-803AB5F7606C}"/>
              </a:ext>
            </a:extLst>
          </p:cNvPr>
          <p:cNvGraphicFramePr>
            <a:graphicFrameLocks noChangeAspect="1"/>
          </p:cNvGraphicFramePr>
          <p:nvPr userDrawn="1">
            <p:custDataLst>
              <p:tags r:id="rId1"/>
            </p:custDataLst>
            <p:extLst>
              <p:ext uri="{D42A27DB-BD31-4B8C-83A1-F6EECF244321}">
                <p14:modId xmlns:p14="http://schemas.microsoft.com/office/powerpoint/2010/main" val="3103137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91DC2AE9-56FA-C140-661B-803AB5F7606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hart Placeholder 6">
            <a:extLst>
              <a:ext uri="{FF2B5EF4-FFF2-40B4-BE49-F238E27FC236}">
                <a16:creationId xmlns:a16="http://schemas.microsoft.com/office/drawing/2014/main" id="{03C3F394-3A3D-E61D-A73E-A10F4A7C72D6}"/>
              </a:ext>
            </a:extLst>
          </p:cNvPr>
          <p:cNvSpPr>
            <a:spLocks noGrp="1"/>
          </p:cNvSpPr>
          <p:nvPr>
            <p:ph type="chart" sz="quarter" idx="12"/>
          </p:nvPr>
        </p:nvSpPr>
        <p:spPr>
          <a:xfrm>
            <a:off x="388506" y="1677638"/>
            <a:ext cx="5478893" cy="3883879"/>
          </a:xfrm>
        </p:spPr>
        <p:txBody>
          <a:bodyPr anchor="ctr">
            <a:normAutofit/>
          </a:bodyPr>
          <a:lstStyle>
            <a:lvl1pPr algn="ctr">
              <a:defRPr sz="1600"/>
            </a:lvl1p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2" name="Chart Placeholder 6">
            <a:extLst>
              <a:ext uri="{FF2B5EF4-FFF2-40B4-BE49-F238E27FC236}">
                <a16:creationId xmlns:a16="http://schemas.microsoft.com/office/drawing/2014/main" id="{602E44B4-8CD3-0679-3035-76B29F795F3A}"/>
              </a:ext>
            </a:extLst>
          </p:cNvPr>
          <p:cNvSpPr>
            <a:spLocks noGrp="1"/>
          </p:cNvSpPr>
          <p:nvPr>
            <p:ph type="chart" sz="quarter" idx="14"/>
          </p:nvPr>
        </p:nvSpPr>
        <p:spPr>
          <a:xfrm>
            <a:off x="6322585" y="1677639"/>
            <a:ext cx="5488415" cy="3883881"/>
          </a:xfrm>
        </p:spPr>
        <p:txBody>
          <a:bodyPr anchor="ctr">
            <a:normAutofit/>
          </a:bodyPr>
          <a:lstStyle>
            <a:lvl1pPr algn="ctr">
              <a:defRPr sz="1600"/>
            </a:lvl1pPr>
          </a:lstStyle>
          <a:p>
            <a:endParaRPr lang="en-US">
              <a:latin typeface="Arial" panose="020B0604020202020204" pitchFamily="34" charset="0"/>
            </a:endParaRPr>
          </a:p>
        </p:txBody>
      </p:sp>
      <p:sp>
        <p:nvSpPr>
          <p:cNvPr id="10" name="Text Placeholder 9">
            <a:extLst>
              <a:ext uri="{FF2B5EF4-FFF2-40B4-BE49-F238E27FC236}">
                <a16:creationId xmlns:a16="http://schemas.microsoft.com/office/drawing/2014/main" id="{6EF9DD9F-C0BF-0071-035C-BAD89812CA04}"/>
              </a:ext>
            </a:extLst>
          </p:cNvPr>
          <p:cNvSpPr>
            <a:spLocks noGrp="1"/>
          </p:cNvSpPr>
          <p:nvPr>
            <p:ph type="body" sz="quarter" idx="18" hasCustomPrompt="1"/>
          </p:nvPr>
        </p:nvSpPr>
        <p:spPr>
          <a:xfrm>
            <a:off x="388508" y="1039303"/>
            <a:ext cx="5478894" cy="309563"/>
          </a:xfrm>
        </p:spPr>
        <p:txBody>
          <a:bodyPr anchor="b">
            <a:noAutofit/>
          </a:bodyPr>
          <a:lstStyle>
            <a:lvl1pPr>
              <a:defRPr sz="1600" b="1">
                <a:latin typeface="Arial" panose="020B0604020202020204" pitchFamily="34" charset="0"/>
                <a:cs typeface="Arial" panose="020B0604020202020204" pitchFamily="34" charset="0"/>
                <a:sym typeface="Arial" panose="020B0604020202020204" pitchFamily="34" charset="0"/>
              </a:defRPr>
            </a:lvl1pPr>
            <a:lvl2pPr>
              <a:defRPr sz="1400"/>
            </a:lvl2pPr>
            <a:lvl3pPr>
              <a:defRPr sz="1400"/>
            </a:lvl3pPr>
            <a:lvl4pPr>
              <a:defRPr sz="1400"/>
            </a:lvl4pPr>
            <a:lvl5pPr>
              <a:defRPr sz="1400"/>
            </a:lvl5pPr>
          </a:lstStyle>
          <a:p>
            <a:pPr lvl="0"/>
            <a:r>
              <a:rPr lang="en-US"/>
              <a:t>Insert title here</a:t>
            </a:r>
          </a:p>
        </p:txBody>
      </p:sp>
      <p:sp>
        <p:nvSpPr>
          <p:cNvPr id="16" name="Text Placeholder 9">
            <a:extLst>
              <a:ext uri="{FF2B5EF4-FFF2-40B4-BE49-F238E27FC236}">
                <a16:creationId xmlns:a16="http://schemas.microsoft.com/office/drawing/2014/main" id="{36477FBA-B2AC-F78C-329B-734FC2D6AFA6}"/>
              </a:ext>
            </a:extLst>
          </p:cNvPr>
          <p:cNvSpPr>
            <a:spLocks noGrp="1"/>
          </p:cNvSpPr>
          <p:nvPr>
            <p:ph type="body" sz="quarter" idx="19" hasCustomPrompt="1"/>
          </p:nvPr>
        </p:nvSpPr>
        <p:spPr>
          <a:xfrm>
            <a:off x="6324599" y="1039303"/>
            <a:ext cx="5486401" cy="309563"/>
          </a:xfrm>
        </p:spPr>
        <p:txBody>
          <a:bodyPr anchor="b">
            <a:noAutofit/>
          </a:bodyPr>
          <a:lstStyle>
            <a:lvl1pPr>
              <a:defRPr sz="1600" b="1">
                <a:latin typeface="Arial" panose="020B0604020202020204" pitchFamily="34" charset="0"/>
                <a:cs typeface="Arial" panose="020B0604020202020204" pitchFamily="34" charset="0"/>
                <a:sym typeface="Arial" panose="020B0604020202020204" pitchFamily="34" charset="0"/>
              </a:defRPr>
            </a:lvl1pPr>
            <a:lvl2pPr>
              <a:defRPr sz="1400"/>
            </a:lvl2pPr>
            <a:lvl3pPr>
              <a:defRPr sz="1400"/>
            </a:lvl3pPr>
            <a:lvl4pPr>
              <a:defRPr sz="1400"/>
            </a:lvl4pPr>
            <a:lvl5pPr>
              <a:defRPr sz="1400"/>
            </a:lvl5pPr>
          </a:lstStyle>
          <a:p>
            <a:pPr lvl="0"/>
            <a:r>
              <a:rPr lang="en-US"/>
              <a:t>Insert title here</a:t>
            </a:r>
          </a:p>
        </p:txBody>
      </p:sp>
    </p:spTree>
    <p:extLst>
      <p:ext uri="{BB962C8B-B14F-4D97-AF65-F5344CB8AC3E}">
        <p14:creationId xmlns:p14="http://schemas.microsoft.com/office/powerpoint/2010/main" val="1230232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harts 02">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1D143B4-B8B5-8402-102A-07AB68BFD3BB}"/>
              </a:ext>
            </a:extLst>
          </p:cNvPr>
          <p:cNvGraphicFramePr>
            <a:graphicFrameLocks noChangeAspect="1"/>
          </p:cNvGraphicFramePr>
          <p:nvPr userDrawn="1">
            <p:custDataLst>
              <p:tags r:id="rId1"/>
            </p:custDataLst>
            <p:extLst>
              <p:ext uri="{D42A27DB-BD31-4B8C-83A1-F6EECF244321}">
                <p14:modId xmlns:p14="http://schemas.microsoft.com/office/powerpoint/2010/main" val="7273299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C1D143B4-B8B5-8402-102A-07AB68BFD3B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hart Placeholder 6">
            <a:extLst>
              <a:ext uri="{FF2B5EF4-FFF2-40B4-BE49-F238E27FC236}">
                <a16:creationId xmlns:a16="http://schemas.microsoft.com/office/drawing/2014/main" id="{03C3F394-3A3D-E61D-A73E-A10F4A7C72D6}"/>
              </a:ext>
            </a:extLst>
          </p:cNvPr>
          <p:cNvSpPr>
            <a:spLocks noGrp="1"/>
          </p:cNvSpPr>
          <p:nvPr>
            <p:ph type="chart" sz="quarter" idx="12"/>
          </p:nvPr>
        </p:nvSpPr>
        <p:spPr>
          <a:xfrm>
            <a:off x="388507" y="1677638"/>
            <a:ext cx="11417261" cy="3883879"/>
          </a:xfrm>
        </p:spPr>
        <p:txBody>
          <a:bodyPr anchor="ctr">
            <a:normAutofit/>
          </a:bodyPr>
          <a:lstStyle>
            <a:lvl1pPr algn="ctr">
              <a:defRPr sz="1600"/>
            </a:lvl1p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 name="Text Placeholder 9">
            <a:extLst>
              <a:ext uri="{FF2B5EF4-FFF2-40B4-BE49-F238E27FC236}">
                <a16:creationId xmlns:a16="http://schemas.microsoft.com/office/drawing/2014/main" id="{6EF9DD9F-C0BF-0071-035C-BAD89812CA04}"/>
              </a:ext>
            </a:extLst>
          </p:cNvPr>
          <p:cNvSpPr>
            <a:spLocks noGrp="1"/>
          </p:cNvSpPr>
          <p:nvPr>
            <p:ph type="body" sz="quarter" idx="18" hasCustomPrompt="1"/>
          </p:nvPr>
        </p:nvSpPr>
        <p:spPr>
          <a:xfrm>
            <a:off x="388507" y="1039303"/>
            <a:ext cx="11417261" cy="309563"/>
          </a:xfrm>
        </p:spPr>
        <p:txBody>
          <a:bodyPr anchor="b">
            <a:noAutofit/>
          </a:bodyPr>
          <a:lstStyle>
            <a:lvl1pPr>
              <a:defRPr sz="1600" b="1">
                <a:latin typeface="Arial" panose="020B0604020202020204" pitchFamily="34" charset="0"/>
                <a:cs typeface="Arial" panose="020B0604020202020204" pitchFamily="34" charset="0"/>
                <a:sym typeface="Arial" panose="020B0604020202020204" pitchFamily="34" charset="0"/>
              </a:defRPr>
            </a:lvl1pPr>
            <a:lvl2pPr>
              <a:defRPr sz="1400"/>
            </a:lvl2pPr>
            <a:lvl3pPr>
              <a:defRPr sz="1400"/>
            </a:lvl3pPr>
            <a:lvl4pPr>
              <a:defRPr sz="1400"/>
            </a:lvl4pPr>
            <a:lvl5pPr>
              <a:defRPr sz="1400"/>
            </a:lvl5pPr>
          </a:lstStyle>
          <a:p>
            <a:pPr lvl="0"/>
            <a:r>
              <a:rPr lang="en-US"/>
              <a:t>Insert title here</a:t>
            </a:r>
          </a:p>
        </p:txBody>
      </p:sp>
    </p:spTree>
    <p:extLst>
      <p:ext uri="{BB962C8B-B14F-4D97-AF65-F5344CB8AC3E}">
        <p14:creationId xmlns:p14="http://schemas.microsoft.com/office/powerpoint/2010/main" val="23081163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Template 1">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4D83EE8-0811-CCA5-7B9F-CE5B58C8B677}"/>
              </a:ext>
            </a:extLst>
          </p:cNvPr>
          <p:cNvGraphicFramePr>
            <a:graphicFrameLocks noChangeAspect="1"/>
          </p:cNvGraphicFramePr>
          <p:nvPr userDrawn="1">
            <p:custDataLst>
              <p:tags r:id="rId1"/>
            </p:custDataLst>
            <p:extLst>
              <p:ext uri="{D42A27DB-BD31-4B8C-83A1-F6EECF244321}">
                <p14:modId xmlns:p14="http://schemas.microsoft.com/office/powerpoint/2010/main" val="1740405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think-cell data - do not delete" hidden="1">
                        <a:extLst>
                          <a:ext uri="{FF2B5EF4-FFF2-40B4-BE49-F238E27FC236}">
                            <a16:creationId xmlns:a16="http://schemas.microsoft.com/office/drawing/2014/main" id="{94D83EE8-0811-CCA5-7B9F-CE5B58C8B67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9373581-6CF9-18A0-D456-C7DCD4247CA3}"/>
              </a:ext>
            </a:extLst>
          </p:cNvPr>
          <p:cNvSpPr>
            <a:spLocks noGrp="1"/>
          </p:cNvSpPr>
          <p:nvPr>
            <p:ph type="title"/>
          </p:nvPr>
        </p:nvSpPr>
        <p:spPr>
          <a:xfrm>
            <a:off x="388507" y="186704"/>
            <a:ext cx="11422493" cy="557366"/>
          </a:xfrm>
        </p:spPr>
        <p:txBody>
          <a:bodyPr vert="horz"/>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Click to edit Master title style</a:t>
            </a:r>
            <a:endParaRPr lang="en-PH"/>
          </a:p>
        </p:txBody>
      </p:sp>
      <p:sp>
        <p:nvSpPr>
          <p:cNvPr id="3" name="Slide Number Placeholder 2">
            <a:extLst>
              <a:ext uri="{FF2B5EF4-FFF2-40B4-BE49-F238E27FC236}">
                <a16:creationId xmlns:a16="http://schemas.microsoft.com/office/drawing/2014/main" id="{E4A64BFF-A634-62CD-D63E-0F3023794C0E}"/>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sp>
        <p:nvSpPr>
          <p:cNvPr id="4" name="Footer Placeholder 3">
            <a:extLst>
              <a:ext uri="{FF2B5EF4-FFF2-40B4-BE49-F238E27FC236}">
                <a16:creationId xmlns:a16="http://schemas.microsoft.com/office/drawing/2014/main" id="{68A92490-D012-BE90-CE07-DBA40EF96071}"/>
              </a:ext>
            </a:extLst>
          </p:cNvPr>
          <p:cNvSpPr>
            <a:spLocks noGrp="1"/>
          </p:cNvSpPr>
          <p:nvPr>
            <p:ph type="ftr" sz="quarter" idx="11"/>
          </p:nvPr>
        </p:nvSpPr>
        <p:spPr>
          <a:xfrm>
            <a:off x="390524" y="5809556"/>
            <a:ext cx="11429999" cy="365125"/>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
        <p:nvSpPr>
          <p:cNvPr id="1045" name="Text Placeholder 1044">
            <a:extLst>
              <a:ext uri="{FF2B5EF4-FFF2-40B4-BE49-F238E27FC236}">
                <a16:creationId xmlns:a16="http://schemas.microsoft.com/office/drawing/2014/main" id="{055D6E3C-09AC-D873-B7E6-EC2F2E358F91}"/>
              </a:ext>
            </a:extLst>
          </p:cNvPr>
          <p:cNvSpPr>
            <a:spLocks noGrp="1"/>
          </p:cNvSpPr>
          <p:nvPr>
            <p:ph type="body" sz="quarter" idx="12" hasCustomPrompt="1"/>
          </p:nvPr>
        </p:nvSpPr>
        <p:spPr>
          <a:xfrm>
            <a:off x="388507" y="1812853"/>
            <a:ext cx="1942000" cy="483780"/>
          </a:xfrm>
        </p:spPr>
        <p:txBody>
          <a:bodyPr anchor="ctr">
            <a:noAutofit/>
          </a:bodyPr>
          <a:lstStyle>
            <a:lvl1pPr algn="r">
              <a:defRPr sz="1200">
                <a:latin typeface="Arial" panose="020B0604020202020204" pitchFamily="34" charset="0"/>
                <a:cs typeface="Arial" panose="020B0604020202020204" pitchFamily="34" charset="0"/>
                <a:sym typeface="Arial" panose="020B0604020202020204" pitchFamily="34" charset="0"/>
              </a:defRPr>
            </a:lvl1pPr>
            <a:lvl2pPr algn="r">
              <a:defRPr sz="1200"/>
            </a:lvl2pPr>
            <a:lvl3pPr algn="r">
              <a:defRPr sz="1200"/>
            </a:lvl3pPr>
            <a:lvl4pPr algn="r">
              <a:defRPr sz="1200"/>
            </a:lvl4pPr>
            <a:lvl5pPr algn="r">
              <a:defRPr sz="1200"/>
            </a:lvl5pPr>
          </a:lstStyle>
          <a:p>
            <a:pPr lvl="0"/>
            <a:r>
              <a:rPr lang="en-US"/>
              <a:t>Insert text here</a:t>
            </a:r>
          </a:p>
        </p:txBody>
      </p:sp>
      <p:sp>
        <p:nvSpPr>
          <p:cNvPr id="1046" name="Text Placeholder 1044">
            <a:extLst>
              <a:ext uri="{FF2B5EF4-FFF2-40B4-BE49-F238E27FC236}">
                <a16:creationId xmlns:a16="http://schemas.microsoft.com/office/drawing/2014/main" id="{3627DEDD-E3D2-DC52-9DF2-F7C467432B58}"/>
              </a:ext>
            </a:extLst>
          </p:cNvPr>
          <p:cNvSpPr>
            <a:spLocks noGrp="1"/>
          </p:cNvSpPr>
          <p:nvPr>
            <p:ph type="body" sz="quarter" idx="13" hasCustomPrompt="1"/>
          </p:nvPr>
        </p:nvSpPr>
        <p:spPr>
          <a:xfrm>
            <a:off x="388507" y="2487835"/>
            <a:ext cx="1942000" cy="483780"/>
          </a:xfrm>
        </p:spPr>
        <p:txBody>
          <a:bodyPr anchor="ctr">
            <a:noAutofit/>
          </a:bodyPr>
          <a:lstStyle>
            <a:lvl1pPr algn="r">
              <a:defRPr sz="1200">
                <a:latin typeface="Arial" panose="020B0604020202020204" pitchFamily="34" charset="0"/>
                <a:cs typeface="Arial" panose="020B0604020202020204" pitchFamily="34" charset="0"/>
                <a:sym typeface="Arial" panose="020B0604020202020204" pitchFamily="34" charset="0"/>
              </a:defRPr>
            </a:lvl1pPr>
            <a:lvl2pPr algn="r">
              <a:defRPr sz="1200"/>
            </a:lvl2pPr>
            <a:lvl3pPr algn="r">
              <a:defRPr sz="1200"/>
            </a:lvl3pPr>
            <a:lvl4pPr algn="r">
              <a:defRPr sz="1200"/>
            </a:lvl4pPr>
            <a:lvl5pPr algn="r">
              <a:defRPr sz="1200"/>
            </a:lvl5pPr>
          </a:lstStyle>
          <a:p>
            <a:pPr lvl="0"/>
            <a:r>
              <a:rPr lang="en-US"/>
              <a:t>Insert text here</a:t>
            </a:r>
          </a:p>
        </p:txBody>
      </p:sp>
      <p:sp>
        <p:nvSpPr>
          <p:cNvPr id="1047" name="Text Placeholder 1044">
            <a:extLst>
              <a:ext uri="{FF2B5EF4-FFF2-40B4-BE49-F238E27FC236}">
                <a16:creationId xmlns:a16="http://schemas.microsoft.com/office/drawing/2014/main" id="{056246F6-8F6A-191E-D963-9B29013FACE8}"/>
              </a:ext>
            </a:extLst>
          </p:cNvPr>
          <p:cNvSpPr>
            <a:spLocks noGrp="1"/>
          </p:cNvSpPr>
          <p:nvPr>
            <p:ph type="body" sz="quarter" idx="14" hasCustomPrompt="1"/>
          </p:nvPr>
        </p:nvSpPr>
        <p:spPr>
          <a:xfrm>
            <a:off x="388507" y="3162817"/>
            <a:ext cx="1942000" cy="483780"/>
          </a:xfrm>
        </p:spPr>
        <p:txBody>
          <a:bodyPr anchor="ctr">
            <a:noAutofit/>
          </a:bodyPr>
          <a:lstStyle>
            <a:lvl1pPr algn="r">
              <a:defRPr sz="1200">
                <a:latin typeface="Arial" panose="020B0604020202020204" pitchFamily="34" charset="0"/>
                <a:cs typeface="Arial" panose="020B0604020202020204" pitchFamily="34" charset="0"/>
                <a:sym typeface="Arial" panose="020B0604020202020204" pitchFamily="34" charset="0"/>
              </a:defRPr>
            </a:lvl1pPr>
            <a:lvl2pPr algn="r">
              <a:defRPr sz="1200"/>
            </a:lvl2pPr>
            <a:lvl3pPr algn="r">
              <a:defRPr sz="1200"/>
            </a:lvl3pPr>
            <a:lvl4pPr algn="r">
              <a:defRPr sz="1200"/>
            </a:lvl4pPr>
            <a:lvl5pPr algn="r">
              <a:defRPr sz="1200"/>
            </a:lvl5pPr>
          </a:lstStyle>
          <a:p>
            <a:pPr lvl="0"/>
            <a:r>
              <a:rPr lang="en-US"/>
              <a:t>Insert text here</a:t>
            </a:r>
          </a:p>
        </p:txBody>
      </p:sp>
      <p:sp>
        <p:nvSpPr>
          <p:cNvPr id="1048" name="Text Placeholder 1044">
            <a:extLst>
              <a:ext uri="{FF2B5EF4-FFF2-40B4-BE49-F238E27FC236}">
                <a16:creationId xmlns:a16="http://schemas.microsoft.com/office/drawing/2014/main" id="{4D8E228F-E525-A7DA-58F1-1C248F7360F6}"/>
              </a:ext>
            </a:extLst>
          </p:cNvPr>
          <p:cNvSpPr>
            <a:spLocks noGrp="1"/>
          </p:cNvSpPr>
          <p:nvPr>
            <p:ph type="body" sz="quarter" idx="15" hasCustomPrompt="1"/>
          </p:nvPr>
        </p:nvSpPr>
        <p:spPr>
          <a:xfrm>
            <a:off x="388507" y="3837799"/>
            <a:ext cx="1942000" cy="483780"/>
          </a:xfrm>
        </p:spPr>
        <p:txBody>
          <a:bodyPr anchor="ctr">
            <a:noAutofit/>
          </a:bodyPr>
          <a:lstStyle>
            <a:lvl1pPr algn="r">
              <a:defRPr sz="1200">
                <a:latin typeface="Arial" panose="020B0604020202020204" pitchFamily="34" charset="0"/>
                <a:cs typeface="Arial" panose="020B0604020202020204" pitchFamily="34" charset="0"/>
                <a:sym typeface="Arial" panose="020B0604020202020204" pitchFamily="34" charset="0"/>
              </a:defRPr>
            </a:lvl1pPr>
            <a:lvl2pPr algn="r">
              <a:defRPr sz="1200"/>
            </a:lvl2pPr>
            <a:lvl3pPr algn="r">
              <a:defRPr sz="1200"/>
            </a:lvl3pPr>
            <a:lvl4pPr algn="r">
              <a:defRPr sz="1200"/>
            </a:lvl4pPr>
            <a:lvl5pPr algn="r">
              <a:defRPr sz="1200"/>
            </a:lvl5pPr>
          </a:lstStyle>
          <a:p>
            <a:pPr lvl="0"/>
            <a:r>
              <a:rPr lang="en-US"/>
              <a:t>Insert text here</a:t>
            </a:r>
          </a:p>
        </p:txBody>
      </p:sp>
      <p:sp>
        <p:nvSpPr>
          <p:cNvPr id="1049" name="Text Placeholder 1044">
            <a:extLst>
              <a:ext uri="{FF2B5EF4-FFF2-40B4-BE49-F238E27FC236}">
                <a16:creationId xmlns:a16="http://schemas.microsoft.com/office/drawing/2014/main" id="{29F7D1F9-774C-60D2-CB9C-A801C0B6CA6B}"/>
              </a:ext>
            </a:extLst>
          </p:cNvPr>
          <p:cNvSpPr>
            <a:spLocks noGrp="1"/>
          </p:cNvSpPr>
          <p:nvPr>
            <p:ph type="body" sz="quarter" idx="16" hasCustomPrompt="1"/>
          </p:nvPr>
        </p:nvSpPr>
        <p:spPr>
          <a:xfrm>
            <a:off x="388507" y="4512781"/>
            <a:ext cx="1942000" cy="483780"/>
          </a:xfrm>
        </p:spPr>
        <p:txBody>
          <a:bodyPr anchor="ctr">
            <a:noAutofit/>
          </a:bodyPr>
          <a:lstStyle>
            <a:lvl1pPr algn="r">
              <a:defRPr sz="1200">
                <a:latin typeface="Arial" panose="020B0604020202020204" pitchFamily="34" charset="0"/>
                <a:cs typeface="Arial" panose="020B0604020202020204" pitchFamily="34" charset="0"/>
                <a:sym typeface="Arial" panose="020B0604020202020204" pitchFamily="34" charset="0"/>
              </a:defRPr>
            </a:lvl1pPr>
            <a:lvl2pPr algn="r">
              <a:defRPr sz="1200"/>
            </a:lvl2pPr>
            <a:lvl3pPr algn="r">
              <a:defRPr sz="1200"/>
            </a:lvl3pPr>
            <a:lvl4pPr algn="r">
              <a:defRPr sz="1200"/>
            </a:lvl4pPr>
            <a:lvl5pPr algn="r">
              <a:defRPr sz="1200"/>
            </a:lvl5pPr>
          </a:lstStyle>
          <a:p>
            <a:pPr lvl="0"/>
            <a:r>
              <a:rPr lang="en-US"/>
              <a:t>Insert text here</a:t>
            </a:r>
          </a:p>
        </p:txBody>
      </p:sp>
      <p:sp>
        <p:nvSpPr>
          <p:cNvPr id="1050" name="Text Placeholder 1044">
            <a:extLst>
              <a:ext uri="{FF2B5EF4-FFF2-40B4-BE49-F238E27FC236}">
                <a16:creationId xmlns:a16="http://schemas.microsoft.com/office/drawing/2014/main" id="{578A94D7-B950-014F-E7EB-5454950602F3}"/>
              </a:ext>
            </a:extLst>
          </p:cNvPr>
          <p:cNvSpPr>
            <a:spLocks noGrp="1"/>
          </p:cNvSpPr>
          <p:nvPr>
            <p:ph type="body" sz="quarter" idx="17" hasCustomPrompt="1"/>
          </p:nvPr>
        </p:nvSpPr>
        <p:spPr>
          <a:xfrm>
            <a:off x="388507" y="5187765"/>
            <a:ext cx="1942000" cy="483780"/>
          </a:xfrm>
        </p:spPr>
        <p:txBody>
          <a:bodyPr anchor="ctr">
            <a:noAutofit/>
          </a:bodyPr>
          <a:lstStyle>
            <a:lvl1pPr algn="r">
              <a:defRPr sz="1200">
                <a:latin typeface="Arial" panose="020B0604020202020204" pitchFamily="34" charset="0"/>
                <a:cs typeface="Arial" panose="020B0604020202020204" pitchFamily="34" charset="0"/>
                <a:sym typeface="Arial" panose="020B0604020202020204" pitchFamily="34" charset="0"/>
              </a:defRPr>
            </a:lvl1pPr>
            <a:lvl2pPr algn="r">
              <a:defRPr sz="1200"/>
            </a:lvl2pPr>
            <a:lvl3pPr algn="r">
              <a:defRPr sz="1200"/>
            </a:lvl3pPr>
            <a:lvl4pPr algn="r">
              <a:defRPr sz="1200"/>
            </a:lvl4pPr>
            <a:lvl5pPr algn="r">
              <a:defRPr sz="1200"/>
            </a:lvl5pPr>
          </a:lstStyle>
          <a:p>
            <a:pPr lvl="0"/>
            <a:r>
              <a:rPr lang="en-US"/>
              <a:t>Insert text here</a:t>
            </a:r>
          </a:p>
        </p:txBody>
      </p:sp>
      <p:grpSp>
        <p:nvGrpSpPr>
          <p:cNvPr id="1093" name="Group 1092">
            <a:extLst>
              <a:ext uri="{FF2B5EF4-FFF2-40B4-BE49-F238E27FC236}">
                <a16:creationId xmlns:a16="http://schemas.microsoft.com/office/drawing/2014/main" id="{2E9FDE5C-12AE-D736-232A-3719F9EE6BE7}"/>
              </a:ext>
            </a:extLst>
          </p:cNvPr>
          <p:cNvGrpSpPr/>
          <p:nvPr userDrawn="1"/>
        </p:nvGrpSpPr>
        <p:grpSpPr>
          <a:xfrm>
            <a:off x="2459461" y="1909087"/>
            <a:ext cx="9361062" cy="291313"/>
            <a:chOff x="2459461" y="1836663"/>
            <a:chExt cx="9361062" cy="291313"/>
          </a:xfrm>
        </p:grpSpPr>
        <p:cxnSp>
          <p:nvCxnSpPr>
            <p:cNvPr id="1087" name="Straight Connector 1086">
              <a:extLst>
                <a:ext uri="{FF2B5EF4-FFF2-40B4-BE49-F238E27FC236}">
                  <a16:creationId xmlns:a16="http://schemas.microsoft.com/office/drawing/2014/main" id="{AB36AEC7-ACEA-ED3F-F604-ADBE013EBAF4}"/>
                </a:ext>
              </a:extLst>
            </p:cNvPr>
            <p:cNvCxnSpPr>
              <a:cxnSpLocks/>
            </p:cNvCxnSpPr>
            <p:nvPr userDrawn="1"/>
          </p:nvCxnSpPr>
          <p:spPr>
            <a:xfrm>
              <a:off x="2459461"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88" name="Straight Connector 1087">
              <a:extLst>
                <a:ext uri="{FF2B5EF4-FFF2-40B4-BE49-F238E27FC236}">
                  <a16:creationId xmlns:a16="http://schemas.microsoft.com/office/drawing/2014/main" id="{1BD7FC98-98D2-A46C-1603-6797C7892EFB}"/>
                </a:ext>
              </a:extLst>
            </p:cNvPr>
            <p:cNvCxnSpPr>
              <a:cxnSpLocks/>
            </p:cNvCxnSpPr>
            <p:nvPr userDrawn="1"/>
          </p:nvCxnSpPr>
          <p:spPr>
            <a:xfrm flipH="1">
              <a:off x="2459461" y="1982319"/>
              <a:ext cx="93610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CCB52BA9-4B61-C41D-8335-6FCF9C7463CA}"/>
                </a:ext>
              </a:extLst>
            </p:cNvPr>
            <p:cNvCxnSpPr>
              <a:cxnSpLocks/>
            </p:cNvCxnSpPr>
            <p:nvPr userDrawn="1"/>
          </p:nvCxnSpPr>
          <p:spPr>
            <a:xfrm>
              <a:off x="11813854"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094" name="Group 1093">
            <a:extLst>
              <a:ext uri="{FF2B5EF4-FFF2-40B4-BE49-F238E27FC236}">
                <a16:creationId xmlns:a16="http://schemas.microsoft.com/office/drawing/2014/main" id="{7CDFD9CA-4161-0E5C-57B2-98AC6592818F}"/>
              </a:ext>
            </a:extLst>
          </p:cNvPr>
          <p:cNvGrpSpPr/>
          <p:nvPr userDrawn="1"/>
        </p:nvGrpSpPr>
        <p:grpSpPr>
          <a:xfrm>
            <a:off x="2459461" y="2584069"/>
            <a:ext cx="9361062" cy="291313"/>
            <a:chOff x="2459461" y="1836663"/>
            <a:chExt cx="9361062" cy="291313"/>
          </a:xfrm>
        </p:grpSpPr>
        <p:cxnSp>
          <p:nvCxnSpPr>
            <p:cNvPr id="1095" name="Straight Connector 1094">
              <a:extLst>
                <a:ext uri="{FF2B5EF4-FFF2-40B4-BE49-F238E27FC236}">
                  <a16:creationId xmlns:a16="http://schemas.microsoft.com/office/drawing/2014/main" id="{82F70F95-3180-5A8F-AF64-AC37B25DB22B}"/>
                </a:ext>
              </a:extLst>
            </p:cNvPr>
            <p:cNvCxnSpPr>
              <a:cxnSpLocks/>
            </p:cNvCxnSpPr>
            <p:nvPr userDrawn="1"/>
          </p:nvCxnSpPr>
          <p:spPr>
            <a:xfrm>
              <a:off x="2459461"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5F425E71-685A-EEF2-DF87-E82203ACB7CA}"/>
                </a:ext>
              </a:extLst>
            </p:cNvPr>
            <p:cNvCxnSpPr>
              <a:cxnSpLocks/>
            </p:cNvCxnSpPr>
            <p:nvPr userDrawn="1"/>
          </p:nvCxnSpPr>
          <p:spPr>
            <a:xfrm flipH="1">
              <a:off x="2459461" y="1982319"/>
              <a:ext cx="93610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F5480DA8-D443-6C8C-A0EF-EC56369D660A}"/>
                </a:ext>
              </a:extLst>
            </p:cNvPr>
            <p:cNvCxnSpPr>
              <a:cxnSpLocks/>
            </p:cNvCxnSpPr>
            <p:nvPr userDrawn="1"/>
          </p:nvCxnSpPr>
          <p:spPr>
            <a:xfrm>
              <a:off x="11813854"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098" name="Group 1097">
            <a:extLst>
              <a:ext uri="{FF2B5EF4-FFF2-40B4-BE49-F238E27FC236}">
                <a16:creationId xmlns:a16="http://schemas.microsoft.com/office/drawing/2014/main" id="{92EE51C7-1311-9122-B865-4A1C13A939EE}"/>
              </a:ext>
            </a:extLst>
          </p:cNvPr>
          <p:cNvGrpSpPr/>
          <p:nvPr userDrawn="1"/>
        </p:nvGrpSpPr>
        <p:grpSpPr>
          <a:xfrm>
            <a:off x="2459461" y="3259051"/>
            <a:ext cx="9361062" cy="291313"/>
            <a:chOff x="2459461" y="1836663"/>
            <a:chExt cx="9361062" cy="291313"/>
          </a:xfrm>
        </p:grpSpPr>
        <p:cxnSp>
          <p:nvCxnSpPr>
            <p:cNvPr id="1099" name="Straight Connector 1098">
              <a:extLst>
                <a:ext uri="{FF2B5EF4-FFF2-40B4-BE49-F238E27FC236}">
                  <a16:creationId xmlns:a16="http://schemas.microsoft.com/office/drawing/2014/main" id="{90BF295C-A1DC-9684-3B94-50737042FA1A}"/>
                </a:ext>
              </a:extLst>
            </p:cNvPr>
            <p:cNvCxnSpPr>
              <a:cxnSpLocks/>
            </p:cNvCxnSpPr>
            <p:nvPr userDrawn="1"/>
          </p:nvCxnSpPr>
          <p:spPr>
            <a:xfrm>
              <a:off x="2459461"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a:extLst>
                <a:ext uri="{FF2B5EF4-FFF2-40B4-BE49-F238E27FC236}">
                  <a16:creationId xmlns:a16="http://schemas.microsoft.com/office/drawing/2014/main" id="{E73FE472-9C8E-14DF-C781-F10836FC33DE}"/>
                </a:ext>
              </a:extLst>
            </p:cNvPr>
            <p:cNvCxnSpPr>
              <a:cxnSpLocks/>
            </p:cNvCxnSpPr>
            <p:nvPr userDrawn="1"/>
          </p:nvCxnSpPr>
          <p:spPr>
            <a:xfrm flipH="1">
              <a:off x="2459461" y="1982319"/>
              <a:ext cx="93610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1" name="Straight Connector 1100">
              <a:extLst>
                <a:ext uri="{FF2B5EF4-FFF2-40B4-BE49-F238E27FC236}">
                  <a16:creationId xmlns:a16="http://schemas.microsoft.com/office/drawing/2014/main" id="{A3D07969-E776-661D-5899-09D756B27471}"/>
                </a:ext>
              </a:extLst>
            </p:cNvPr>
            <p:cNvCxnSpPr>
              <a:cxnSpLocks/>
            </p:cNvCxnSpPr>
            <p:nvPr userDrawn="1"/>
          </p:nvCxnSpPr>
          <p:spPr>
            <a:xfrm>
              <a:off x="11813854"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102" name="Group 1101">
            <a:extLst>
              <a:ext uri="{FF2B5EF4-FFF2-40B4-BE49-F238E27FC236}">
                <a16:creationId xmlns:a16="http://schemas.microsoft.com/office/drawing/2014/main" id="{95FFB146-6DCA-677A-6038-D58B14B431F6}"/>
              </a:ext>
            </a:extLst>
          </p:cNvPr>
          <p:cNvGrpSpPr/>
          <p:nvPr userDrawn="1"/>
        </p:nvGrpSpPr>
        <p:grpSpPr>
          <a:xfrm>
            <a:off x="2459461" y="3934033"/>
            <a:ext cx="9361062" cy="291313"/>
            <a:chOff x="2459461" y="1836663"/>
            <a:chExt cx="9361062" cy="291313"/>
          </a:xfrm>
        </p:grpSpPr>
        <p:cxnSp>
          <p:nvCxnSpPr>
            <p:cNvPr id="1103" name="Straight Connector 1102">
              <a:extLst>
                <a:ext uri="{FF2B5EF4-FFF2-40B4-BE49-F238E27FC236}">
                  <a16:creationId xmlns:a16="http://schemas.microsoft.com/office/drawing/2014/main" id="{1419ECD7-D843-6B3B-EB00-896EBDF6F083}"/>
                </a:ext>
              </a:extLst>
            </p:cNvPr>
            <p:cNvCxnSpPr>
              <a:cxnSpLocks/>
            </p:cNvCxnSpPr>
            <p:nvPr userDrawn="1"/>
          </p:nvCxnSpPr>
          <p:spPr>
            <a:xfrm>
              <a:off x="2459461"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a:extLst>
                <a:ext uri="{FF2B5EF4-FFF2-40B4-BE49-F238E27FC236}">
                  <a16:creationId xmlns:a16="http://schemas.microsoft.com/office/drawing/2014/main" id="{DCD75900-FAA0-4000-41B6-02E53E099B5F}"/>
                </a:ext>
              </a:extLst>
            </p:cNvPr>
            <p:cNvCxnSpPr>
              <a:cxnSpLocks/>
            </p:cNvCxnSpPr>
            <p:nvPr userDrawn="1"/>
          </p:nvCxnSpPr>
          <p:spPr>
            <a:xfrm flipH="1">
              <a:off x="2459461" y="1982319"/>
              <a:ext cx="93610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5" name="Straight Connector 1104">
              <a:extLst>
                <a:ext uri="{FF2B5EF4-FFF2-40B4-BE49-F238E27FC236}">
                  <a16:creationId xmlns:a16="http://schemas.microsoft.com/office/drawing/2014/main" id="{81AF9DEE-6293-4D85-FD93-1A69573B83F4}"/>
                </a:ext>
              </a:extLst>
            </p:cNvPr>
            <p:cNvCxnSpPr>
              <a:cxnSpLocks/>
            </p:cNvCxnSpPr>
            <p:nvPr userDrawn="1"/>
          </p:nvCxnSpPr>
          <p:spPr>
            <a:xfrm>
              <a:off x="11813854"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106" name="Group 1105">
            <a:extLst>
              <a:ext uri="{FF2B5EF4-FFF2-40B4-BE49-F238E27FC236}">
                <a16:creationId xmlns:a16="http://schemas.microsoft.com/office/drawing/2014/main" id="{F44D6618-EC35-5AFA-17DB-1B937750E05B}"/>
              </a:ext>
            </a:extLst>
          </p:cNvPr>
          <p:cNvGrpSpPr/>
          <p:nvPr userDrawn="1"/>
        </p:nvGrpSpPr>
        <p:grpSpPr>
          <a:xfrm>
            <a:off x="2459461" y="4609015"/>
            <a:ext cx="9361062" cy="291313"/>
            <a:chOff x="2459461" y="1836663"/>
            <a:chExt cx="9361062" cy="291313"/>
          </a:xfrm>
        </p:grpSpPr>
        <p:cxnSp>
          <p:nvCxnSpPr>
            <p:cNvPr id="1107" name="Straight Connector 1106">
              <a:extLst>
                <a:ext uri="{FF2B5EF4-FFF2-40B4-BE49-F238E27FC236}">
                  <a16:creationId xmlns:a16="http://schemas.microsoft.com/office/drawing/2014/main" id="{22F3494C-3358-C67E-8F27-DAE7F4D94D59}"/>
                </a:ext>
              </a:extLst>
            </p:cNvPr>
            <p:cNvCxnSpPr>
              <a:cxnSpLocks/>
            </p:cNvCxnSpPr>
            <p:nvPr userDrawn="1"/>
          </p:nvCxnSpPr>
          <p:spPr>
            <a:xfrm>
              <a:off x="2459461"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8" name="Straight Connector 1107">
              <a:extLst>
                <a:ext uri="{FF2B5EF4-FFF2-40B4-BE49-F238E27FC236}">
                  <a16:creationId xmlns:a16="http://schemas.microsoft.com/office/drawing/2014/main" id="{11677E7D-366D-5524-6160-8800586C41E2}"/>
                </a:ext>
              </a:extLst>
            </p:cNvPr>
            <p:cNvCxnSpPr>
              <a:cxnSpLocks/>
            </p:cNvCxnSpPr>
            <p:nvPr userDrawn="1"/>
          </p:nvCxnSpPr>
          <p:spPr>
            <a:xfrm flipH="1">
              <a:off x="2459461" y="1982319"/>
              <a:ext cx="93610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a:extLst>
                <a:ext uri="{FF2B5EF4-FFF2-40B4-BE49-F238E27FC236}">
                  <a16:creationId xmlns:a16="http://schemas.microsoft.com/office/drawing/2014/main" id="{6E30E58A-889E-C78D-D2EC-A1DB1227164A}"/>
                </a:ext>
              </a:extLst>
            </p:cNvPr>
            <p:cNvCxnSpPr>
              <a:cxnSpLocks/>
            </p:cNvCxnSpPr>
            <p:nvPr userDrawn="1"/>
          </p:nvCxnSpPr>
          <p:spPr>
            <a:xfrm>
              <a:off x="11813854"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110" name="Group 1109">
            <a:extLst>
              <a:ext uri="{FF2B5EF4-FFF2-40B4-BE49-F238E27FC236}">
                <a16:creationId xmlns:a16="http://schemas.microsoft.com/office/drawing/2014/main" id="{1DDFBEDE-B430-D152-4260-18DA48A71758}"/>
              </a:ext>
            </a:extLst>
          </p:cNvPr>
          <p:cNvGrpSpPr/>
          <p:nvPr userDrawn="1"/>
        </p:nvGrpSpPr>
        <p:grpSpPr>
          <a:xfrm>
            <a:off x="2459461" y="5283999"/>
            <a:ext cx="9361062" cy="291313"/>
            <a:chOff x="2459461" y="1836663"/>
            <a:chExt cx="9361062" cy="291313"/>
          </a:xfrm>
        </p:grpSpPr>
        <p:cxnSp>
          <p:nvCxnSpPr>
            <p:cNvPr id="1111" name="Straight Connector 1110">
              <a:extLst>
                <a:ext uri="{FF2B5EF4-FFF2-40B4-BE49-F238E27FC236}">
                  <a16:creationId xmlns:a16="http://schemas.microsoft.com/office/drawing/2014/main" id="{2C81267A-9ED2-3295-1873-BA8A2D0501CD}"/>
                </a:ext>
              </a:extLst>
            </p:cNvPr>
            <p:cNvCxnSpPr>
              <a:cxnSpLocks/>
            </p:cNvCxnSpPr>
            <p:nvPr userDrawn="1"/>
          </p:nvCxnSpPr>
          <p:spPr>
            <a:xfrm>
              <a:off x="2459461"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5BB22845-D8E8-D2F2-AFBA-643F281BEC70}"/>
                </a:ext>
              </a:extLst>
            </p:cNvPr>
            <p:cNvCxnSpPr>
              <a:cxnSpLocks/>
            </p:cNvCxnSpPr>
            <p:nvPr userDrawn="1"/>
          </p:nvCxnSpPr>
          <p:spPr>
            <a:xfrm flipH="1">
              <a:off x="2459461" y="1982319"/>
              <a:ext cx="93610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666B214A-711A-A2B2-3C70-A166827BDE71}"/>
                </a:ext>
              </a:extLst>
            </p:cNvPr>
            <p:cNvCxnSpPr>
              <a:cxnSpLocks/>
            </p:cNvCxnSpPr>
            <p:nvPr userDrawn="1"/>
          </p:nvCxnSpPr>
          <p:spPr>
            <a:xfrm>
              <a:off x="11813854" y="1836663"/>
              <a:ext cx="0" cy="291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115" name="Text Placeholder 1114">
            <a:extLst>
              <a:ext uri="{FF2B5EF4-FFF2-40B4-BE49-F238E27FC236}">
                <a16:creationId xmlns:a16="http://schemas.microsoft.com/office/drawing/2014/main" id="{D8913604-1C5E-A193-D092-027143EB1A69}"/>
              </a:ext>
            </a:extLst>
          </p:cNvPr>
          <p:cNvSpPr>
            <a:spLocks noGrp="1"/>
          </p:cNvSpPr>
          <p:nvPr>
            <p:ph type="body" sz="quarter" idx="18" hasCustomPrompt="1"/>
          </p:nvPr>
        </p:nvSpPr>
        <p:spPr>
          <a:xfrm>
            <a:off x="3121626" y="1011238"/>
            <a:ext cx="841572" cy="203200"/>
          </a:xfrm>
        </p:spPr>
        <p:txBody>
          <a:bodyPr numCol="1" anchor="ct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YEAR</a:t>
            </a:r>
          </a:p>
        </p:txBody>
      </p:sp>
      <p:sp>
        <p:nvSpPr>
          <p:cNvPr id="1116" name="Text Placeholder 1114">
            <a:extLst>
              <a:ext uri="{FF2B5EF4-FFF2-40B4-BE49-F238E27FC236}">
                <a16:creationId xmlns:a16="http://schemas.microsoft.com/office/drawing/2014/main" id="{D726C9AF-5E8B-3F75-30D8-74CB84138D3C}"/>
              </a:ext>
            </a:extLst>
          </p:cNvPr>
          <p:cNvSpPr>
            <a:spLocks noGrp="1"/>
          </p:cNvSpPr>
          <p:nvPr>
            <p:ph type="body" sz="quarter" idx="19" hasCustomPrompt="1"/>
          </p:nvPr>
        </p:nvSpPr>
        <p:spPr>
          <a:xfrm>
            <a:off x="4557992" y="1011238"/>
            <a:ext cx="841572" cy="203200"/>
          </a:xfrm>
        </p:spPr>
        <p:txBody>
          <a:bodyPr numCol="1" anchor="ct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YEAR</a:t>
            </a:r>
          </a:p>
        </p:txBody>
      </p:sp>
      <p:sp>
        <p:nvSpPr>
          <p:cNvPr id="1117" name="Text Placeholder 1114">
            <a:extLst>
              <a:ext uri="{FF2B5EF4-FFF2-40B4-BE49-F238E27FC236}">
                <a16:creationId xmlns:a16="http://schemas.microsoft.com/office/drawing/2014/main" id="{86AFF650-AAFD-0B27-C345-BFFC75488CC7}"/>
              </a:ext>
            </a:extLst>
          </p:cNvPr>
          <p:cNvSpPr>
            <a:spLocks noGrp="1"/>
          </p:cNvSpPr>
          <p:nvPr>
            <p:ph type="body" sz="quarter" idx="20" hasCustomPrompt="1"/>
          </p:nvPr>
        </p:nvSpPr>
        <p:spPr>
          <a:xfrm>
            <a:off x="6002362" y="1011238"/>
            <a:ext cx="841572" cy="203200"/>
          </a:xfrm>
        </p:spPr>
        <p:txBody>
          <a:bodyPr numCol="1" anchor="ct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YEAR</a:t>
            </a:r>
          </a:p>
        </p:txBody>
      </p:sp>
      <p:sp>
        <p:nvSpPr>
          <p:cNvPr id="1118" name="Text Placeholder 1114">
            <a:extLst>
              <a:ext uri="{FF2B5EF4-FFF2-40B4-BE49-F238E27FC236}">
                <a16:creationId xmlns:a16="http://schemas.microsoft.com/office/drawing/2014/main" id="{C3D4589D-95C1-CFCF-D981-91EF696520CD}"/>
              </a:ext>
            </a:extLst>
          </p:cNvPr>
          <p:cNvSpPr>
            <a:spLocks noGrp="1"/>
          </p:cNvSpPr>
          <p:nvPr>
            <p:ph type="body" sz="quarter" idx="21" hasCustomPrompt="1"/>
          </p:nvPr>
        </p:nvSpPr>
        <p:spPr>
          <a:xfrm>
            <a:off x="7442730" y="1011238"/>
            <a:ext cx="841572" cy="203200"/>
          </a:xfrm>
        </p:spPr>
        <p:txBody>
          <a:bodyPr numCol="1" anchor="ct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YEAR</a:t>
            </a:r>
          </a:p>
        </p:txBody>
      </p:sp>
      <p:sp>
        <p:nvSpPr>
          <p:cNvPr id="1119" name="Text Placeholder 1114">
            <a:extLst>
              <a:ext uri="{FF2B5EF4-FFF2-40B4-BE49-F238E27FC236}">
                <a16:creationId xmlns:a16="http://schemas.microsoft.com/office/drawing/2014/main" id="{11330BBE-6701-48EA-B2DB-2BBF4A2026F6}"/>
              </a:ext>
            </a:extLst>
          </p:cNvPr>
          <p:cNvSpPr>
            <a:spLocks noGrp="1"/>
          </p:cNvSpPr>
          <p:nvPr>
            <p:ph type="body" sz="quarter" idx="22" hasCustomPrompt="1"/>
          </p:nvPr>
        </p:nvSpPr>
        <p:spPr>
          <a:xfrm>
            <a:off x="8879096" y="1011238"/>
            <a:ext cx="841572" cy="203200"/>
          </a:xfrm>
        </p:spPr>
        <p:txBody>
          <a:bodyPr numCol="1" anchor="ct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YEAR</a:t>
            </a:r>
          </a:p>
        </p:txBody>
      </p:sp>
      <p:sp>
        <p:nvSpPr>
          <p:cNvPr id="1120" name="Text Placeholder 1114">
            <a:extLst>
              <a:ext uri="{FF2B5EF4-FFF2-40B4-BE49-F238E27FC236}">
                <a16:creationId xmlns:a16="http://schemas.microsoft.com/office/drawing/2014/main" id="{AFC39509-192D-C4D2-5EDB-289EA809DD52}"/>
              </a:ext>
            </a:extLst>
          </p:cNvPr>
          <p:cNvSpPr>
            <a:spLocks noGrp="1"/>
          </p:cNvSpPr>
          <p:nvPr>
            <p:ph type="body" sz="quarter" idx="23" hasCustomPrompt="1"/>
          </p:nvPr>
        </p:nvSpPr>
        <p:spPr>
          <a:xfrm>
            <a:off x="10319464" y="1011238"/>
            <a:ext cx="841572" cy="203200"/>
          </a:xfrm>
        </p:spPr>
        <p:txBody>
          <a:bodyPr numCol="1" anchor="ctr">
            <a:noAutofit/>
          </a:bodyPr>
          <a:lstStyle>
            <a:lvl1pPr algn="ctr">
              <a:defRPr sz="1200">
                <a:latin typeface="Arial" panose="020B0604020202020204" pitchFamily="34" charset="0"/>
                <a:cs typeface="Arial" panose="020B0604020202020204" pitchFamily="34" charset="0"/>
                <a:sym typeface="Arial" panose="020B0604020202020204" pitchFamily="34" charset="0"/>
              </a:defRPr>
            </a:lvl1pPr>
          </a:lstStyle>
          <a:p>
            <a:pPr lvl="0"/>
            <a:r>
              <a:rPr lang="en-US"/>
              <a:t>YEAR</a:t>
            </a:r>
          </a:p>
        </p:txBody>
      </p:sp>
      <p:cxnSp>
        <p:nvCxnSpPr>
          <p:cNvPr id="48" name="Straight Connector 47">
            <a:extLst>
              <a:ext uri="{FF2B5EF4-FFF2-40B4-BE49-F238E27FC236}">
                <a16:creationId xmlns:a16="http://schemas.microsoft.com/office/drawing/2014/main" id="{2430F3FB-D46B-7156-4087-B6B3951859D8}"/>
              </a:ext>
            </a:extLst>
          </p:cNvPr>
          <p:cNvCxnSpPr>
            <a:cxnSpLocks/>
          </p:cNvCxnSpPr>
          <p:nvPr userDrawn="1"/>
        </p:nvCxnSpPr>
        <p:spPr>
          <a:xfrm>
            <a:off x="3538410" y="1337858"/>
            <a:ext cx="0" cy="21136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9E478E3-7B0C-3EB8-E472-5D9DF1A650B5}"/>
              </a:ext>
            </a:extLst>
          </p:cNvPr>
          <p:cNvCxnSpPr>
            <a:cxnSpLocks/>
          </p:cNvCxnSpPr>
          <p:nvPr userDrawn="1"/>
        </p:nvCxnSpPr>
        <p:spPr>
          <a:xfrm>
            <a:off x="4978778" y="1337858"/>
            <a:ext cx="0" cy="21136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6954C84-4179-E4C5-2FB3-171C80707803}"/>
              </a:ext>
            </a:extLst>
          </p:cNvPr>
          <p:cNvCxnSpPr>
            <a:cxnSpLocks/>
          </p:cNvCxnSpPr>
          <p:nvPr userDrawn="1"/>
        </p:nvCxnSpPr>
        <p:spPr>
          <a:xfrm>
            <a:off x="6419146" y="1337858"/>
            <a:ext cx="0" cy="21136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029" name="Straight Connector 1028">
            <a:extLst>
              <a:ext uri="{FF2B5EF4-FFF2-40B4-BE49-F238E27FC236}">
                <a16:creationId xmlns:a16="http://schemas.microsoft.com/office/drawing/2014/main" id="{1DECF91F-A70B-A788-4211-8F22EE563361}"/>
              </a:ext>
            </a:extLst>
          </p:cNvPr>
          <p:cNvCxnSpPr>
            <a:cxnSpLocks/>
          </p:cNvCxnSpPr>
          <p:nvPr userDrawn="1"/>
        </p:nvCxnSpPr>
        <p:spPr>
          <a:xfrm>
            <a:off x="7859514" y="1337858"/>
            <a:ext cx="0" cy="21136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7EA068DB-FE63-B7DA-DB1E-4D99CE06C52F}"/>
              </a:ext>
            </a:extLst>
          </p:cNvPr>
          <p:cNvCxnSpPr>
            <a:cxnSpLocks/>
          </p:cNvCxnSpPr>
          <p:nvPr userDrawn="1"/>
        </p:nvCxnSpPr>
        <p:spPr>
          <a:xfrm>
            <a:off x="9299882" y="1337858"/>
            <a:ext cx="0" cy="21136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D071A180-3BC3-6B5C-F6B4-68764344EC52}"/>
              </a:ext>
            </a:extLst>
          </p:cNvPr>
          <p:cNvCxnSpPr>
            <a:cxnSpLocks/>
          </p:cNvCxnSpPr>
          <p:nvPr userDrawn="1"/>
        </p:nvCxnSpPr>
        <p:spPr>
          <a:xfrm>
            <a:off x="10740250" y="1337858"/>
            <a:ext cx="0" cy="211369"/>
          </a:xfrm>
          <a:prstGeom prst="line">
            <a:avLst/>
          </a:prstGeom>
          <a:ln w="63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E084309-947B-BF12-5984-DA2BE319B35B}"/>
              </a:ext>
            </a:extLst>
          </p:cNvPr>
          <p:cNvCxnSpPr>
            <a:cxnSpLocks/>
          </p:cNvCxnSpPr>
          <p:nvPr userDrawn="1"/>
        </p:nvCxnSpPr>
        <p:spPr>
          <a:xfrm>
            <a:off x="263818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5478584-6434-3B11-C68A-DA66C3159A3A}"/>
              </a:ext>
            </a:extLst>
          </p:cNvPr>
          <p:cNvCxnSpPr>
            <a:cxnSpLocks/>
          </p:cNvCxnSpPr>
          <p:nvPr userDrawn="1"/>
        </p:nvCxnSpPr>
        <p:spPr>
          <a:xfrm>
            <a:off x="335836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7" name="Straight Connector 1126">
            <a:extLst>
              <a:ext uri="{FF2B5EF4-FFF2-40B4-BE49-F238E27FC236}">
                <a16:creationId xmlns:a16="http://schemas.microsoft.com/office/drawing/2014/main" id="{E6FD57B5-A2BE-B93E-2B84-98ED2CAE86D2}"/>
              </a:ext>
            </a:extLst>
          </p:cNvPr>
          <p:cNvCxnSpPr>
            <a:cxnSpLocks/>
          </p:cNvCxnSpPr>
          <p:nvPr userDrawn="1"/>
        </p:nvCxnSpPr>
        <p:spPr>
          <a:xfrm>
            <a:off x="317831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8" name="Straight Connector 1127">
            <a:extLst>
              <a:ext uri="{FF2B5EF4-FFF2-40B4-BE49-F238E27FC236}">
                <a16:creationId xmlns:a16="http://schemas.microsoft.com/office/drawing/2014/main" id="{B340183F-5E20-EF3F-0BF0-A58EE365B5F6}"/>
              </a:ext>
            </a:extLst>
          </p:cNvPr>
          <p:cNvCxnSpPr>
            <a:cxnSpLocks/>
          </p:cNvCxnSpPr>
          <p:nvPr userDrawn="1"/>
        </p:nvCxnSpPr>
        <p:spPr>
          <a:xfrm>
            <a:off x="299827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9" name="Straight Connector 1128">
            <a:extLst>
              <a:ext uri="{FF2B5EF4-FFF2-40B4-BE49-F238E27FC236}">
                <a16:creationId xmlns:a16="http://schemas.microsoft.com/office/drawing/2014/main" id="{DBDEB688-DD89-C923-31DC-3D37816EC4A8}"/>
              </a:ext>
            </a:extLst>
          </p:cNvPr>
          <p:cNvCxnSpPr>
            <a:cxnSpLocks/>
          </p:cNvCxnSpPr>
          <p:nvPr userDrawn="1"/>
        </p:nvCxnSpPr>
        <p:spPr>
          <a:xfrm>
            <a:off x="245813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0" name="Straight Connector 1129">
            <a:extLst>
              <a:ext uri="{FF2B5EF4-FFF2-40B4-BE49-F238E27FC236}">
                <a16:creationId xmlns:a16="http://schemas.microsoft.com/office/drawing/2014/main" id="{F35D8FB0-D454-F9AD-D636-DE4DD21B946F}"/>
              </a:ext>
            </a:extLst>
          </p:cNvPr>
          <p:cNvCxnSpPr>
            <a:cxnSpLocks/>
          </p:cNvCxnSpPr>
          <p:nvPr userDrawn="1"/>
        </p:nvCxnSpPr>
        <p:spPr>
          <a:xfrm>
            <a:off x="281822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1" name="Straight Connector 1130">
            <a:extLst>
              <a:ext uri="{FF2B5EF4-FFF2-40B4-BE49-F238E27FC236}">
                <a16:creationId xmlns:a16="http://schemas.microsoft.com/office/drawing/2014/main" id="{7868A180-DDE0-8CB6-0D7A-1B7BC2EC8DBF}"/>
              </a:ext>
            </a:extLst>
          </p:cNvPr>
          <p:cNvCxnSpPr>
            <a:cxnSpLocks/>
          </p:cNvCxnSpPr>
          <p:nvPr userDrawn="1"/>
        </p:nvCxnSpPr>
        <p:spPr>
          <a:xfrm>
            <a:off x="389850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2" name="Straight Connector 1131">
            <a:extLst>
              <a:ext uri="{FF2B5EF4-FFF2-40B4-BE49-F238E27FC236}">
                <a16:creationId xmlns:a16="http://schemas.microsoft.com/office/drawing/2014/main" id="{4FA0FB58-5809-D8E4-92F6-0EC3DF42DD5A}"/>
              </a:ext>
            </a:extLst>
          </p:cNvPr>
          <p:cNvCxnSpPr>
            <a:cxnSpLocks/>
          </p:cNvCxnSpPr>
          <p:nvPr userDrawn="1"/>
        </p:nvCxnSpPr>
        <p:spPr>
          <a:xfrm>
            <a:off x="461868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3" name="Straight Connector 1132">
            <a:extLst>
              <a:ext uri="{FF2B5EF4-FFF2-40B4-BE49-F238E27FC236}">
                <a16:creationId xmlns:a16="http://schemas.microsoft.com/office/drawing/2014/main" id="{BFA4A174-D8FB-A492-C52E-4E9F92272955}"/>
              </a:ext>
            </a:extLst>
          </p:cNvPr>
          <p:cNvCxnSpPr>
            <a:cxnSpLocks/>
          </p:cNvCxnSpPr>
          <p:nvPr userDrawn="1"/>
        </p:nvCxnSpPr>
        <p:spPr>
          <a:xfrm>
            <a:off x="443864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4" name="Straight Connector 1133">
            <a:extLst>
              <a:ext uri="{FF2B5EF4-FFF2-40B4-BE49-F238E27FC236}">
                <a16:creationId xmlns:a16="http://schemas.microsoft.com/office/drawing/2014/main" id="{66A6CAB8-961F-F7D5-4C2F-797789B0A93A}"/>
              </a:ext>
            </a:extLst>
          </p:cNvPr>
          <p:cNvCxnSpPr>
            <a:cxnSpLocks/>
          </p:cNvCxnSpPr>
          <p:nvPr userDrawn="1"/>
        </p:nvCxnSpPr>
        <p:spPr>
          <a:xfrm>
            <a:off x="425859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5" name="Straight Connector 1134">
            <a:extLst>
              <a:ext uri="{FF2B5EF4-FFF2-40B4-BE49-F238E27FC236}">
                <a16:creationId xmlns:a16="http://schemas.microsoft.com/office/drawing/2014/main" id="{FC2A8D3E-4436-B6BE-8789-DAF40146D53D}"/>
              </a:ext>
            </a:extLst>
          </p:cNvPr>
          <p:cNvCxnSpPr>
            <a:cxnSpLocks/>
          </p:cNvCxnSpPr>
          <p:nvPr userDrawn="1"/>
        </p:nvCxnSpPr>
        <p:spPr>
          <a:xfrm>
            <a:off x="371845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6" name="Straight Connector 1135">
            <a:extLst>
              <a:ext uri="{FF2B5EF4-FFF2-40B4-BE49-F238E27FC236}">
                <a16:creationId xmlns:a16="http://schemas.microsoft.com/office/drawing/2014/main" id="{4264AC96-2614-BAE1-02EF-63D4F63386FD}"/>
              </a:ext>
            </a:extLst>
          </p:cNvPr>
          <p:cNvCxnSpPr>
            <a:cxnSpLocks/>
          </p:cNvCxnSpPr>
          <p:nvPr userDrawn="1"/>
        </p:nvCxnSpPr>
        <p:spPr>
          <a:xfrm>
            <a:off x="407854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7" name="Straight Connector 1136">
            <a:extLst>
              <a:ext uri="{FF2B5EF4-FFF2-40B4-BE49-F238E27FC236}">
                <a16:creationId xmlns:a16="http://schemas.microsoft.com/office/drawing/2014/main" id="{F736CBB1-156A-F009-FBFD-5C770A8B1733}"/>
              </a:ext>
            </a:extLst>
          </p:cNvPr>
          <p:cNvCxnSpPr>
            <a:cxnSpLocks/>
          </p:cNvCxnSpPr>
          <p:nvPr userDrawn="1"/>
        </p:nvCxnSpPr>
        <p:spPr>
          <a:xfrm>
            <a:off x="479873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0" name="Straight Connector 1139">
            <a:extLst>
              <a:ext uri="{FF2B5EF4-FFF2-40B4-BE49-F238E27FC236}">
                <a16:creationId xmlns:a16="http://schemas.microsoft.com/office/drawing/2014/main" id="{EC081083-14D0-E54E-4F88-F73549635F43}"/>
              </a:ext>
            </a:extLst>
          </p:cNvPr>
          <p:cNvCxnSpPr>
            <a:cxnSpLocks/>
          </p:cNvCxnSpPr>
          <p:nvPr userDrawn="1"/>
        </p:nvCxnSpPr>
        <p:spPr>
          <a:xfrm>
            <a:off x="533887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1" name="Straight Connector 1140">
            <a:extLst>
              <a:ext uri="{FF2B5EF4-FFF2-40B4-BE49-F238E27FC236}">
                <a16:creationId xmlns:a16="http://schemas.microsoft.com/office/drawing/2014/main" id="{4D9B9B2C-1858-85FD-0FFB-66D24A5751E9}"/>
              </a:ext>
            </a:extLst>
          </p:cNvPr>
          <p:cNvCxnSpPr>
            <a:cxnSpLocks/>
          </p:cNvCxnSpPr>
          <p:nvPr userDrawn="1"/>
        </p:nvCxnSpPr>
        <p:spPr>
          <a:xfrm>
            <a:off x="605905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2" name="Straight Connector 1141">
            <a:extLst>
              <a:ext uri="{FF2B5EF4-FFF2-40B4-BE49-F238E27FC236}">
                <a16:creationId xmlns:a16="http://schemas.microsoft.com/office/drawing/2014/main" id="{667129C1-655C-F1E0-EA97-875171F3F70E}"/>
              </a:ext>
            </a:extLst>
          </p:cNvPr>
          <p:cNvCxnSpPr>
            <a:cxnSpLocks/>
          </p:cNvCxnSpPr>
          <p:nvPr userDrawn="1"/>
        </p:nvCxnSpPr>
        <p:spPr>
          <a:xfrm>
            <a:off x="587900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3" name="Straight Connector 1142">
            <a:extLst>
              <a:ext uri="{FF2B5EF4-FFF2-40B4-BE49-F238E27FC236}">
                <a16:creationId xmlns:a16="http://schemas.microsoft.com/office/drawing/2014/main" id="{260D7875-5D7E-84A0-02A2-62793CC18ABA}"/>
              </a:ext>
            </a:extLst>
          </p:cNvPr>
          <p:cNvCxnSpPr>
            <a:cxnSpLocks/>
          </p:cNvCxnSpPr>
          <p:nvPr userDrawn="1"/>
        </p:nvCxnSpPr>
        <p:spPr>
          <a:xfrm>
            <a:off x="569896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4" name="Straight Connector 1143">
            <a:extLst>
              <a:ext uri="{FF2B5EF4-FFF2-40B4-BE49-F238E27FC236}">
                <a16:creationId xmlns:a16="http://schemas.microsoft.com/office/drawing/2014/main" id="{66E57F33-94D9-CC05-DD42-F4CBE5970522}"/>
              </a:ext>
            </a:extLst>
          </p:cNvPr>
          <p:cNvCxnSpPr>
            <a:cxnSpLocks/>
          </p:cNvCxnSpPr>
          <p:nvPr userDrawn="1"/>
        </p:nvCxnSpPr>
        <p:spPr>
          <a:xfrm>
            <a:off x="515882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5" name="Straight Connector 1144">
            <a:extLst>
              <a:ext uri="{FF2B5EF4-FFF2-40B4-BE49-F238E27FC236}">
                <a16:creationId xmlns:a16="http://schemas.microsoft.com/office/drawing/2014/main" id="{195AE4DA-3E85-CB53-AD02-E9EB2F2A7A6E}"/>
              </a:ext>
            </a:extLst>
          </p:cNvPr>
          <p:cNvCxnSpPr>
            <a:cxnSpLocks/>
          </p:cNvCxnSpPr>
          <p:nvPr userDrawn="1"/>
        </p:nvCxnSpPr>
        <p:spPr>
          <a:xfrm>
            <a:off x="551891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6" name="Straight Connector 1145">
            <a:extLst>
              <a:ext uri="{FF2B5EF4-FFF2-40B4-BE49-F238E27FC236}">
                <a16:creationId xmlns:a16="http://schemas.microsoft.com/office/drawing/2014/main" id="{BBA5955D-215A-9673-1F84-A1A347110AFC}"/>
              </a:ext>
            </a:extLst>
          </p:cNvPr>
          <p:cNvCxnSpPr>
            <a:cxnSpLocks/>
          </p:cNvCxnSpPr>
          <p:nvPr userDrawn="1"/>
        </p:nvCxnSpPr>
        <p:spPr>
          <a:xfrm>
            <a:off x="623910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9" name="Straight Connector 1148">
            <a:extLst>
              <a:ext uri="{FF2B5EF4-FFF2-40B4-BE49-F238E27FC236}">
                <a16:creationId xmlns:a16="http://schemas.microsoft.com/office/drawing/2014/main" id="{F81A6A86-0311-F18E-C02A-3432F553091E}"/>
              </a:ext>
            </a:extLst>
          </p:cNvPr>
          <p:cNvCxnSpPr>
            <a:cxnSpLocks/>
          </p:cNvCxnSpPr>
          <p:nvPr userDrawn="1"/>
        </p:nvCxnSpPr>
        <p:spPr>
          <a:xfrm>
            <a:off x="677923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0" name="Straight Connector 1149">
            <a:extLst>
              <a:ext uri="{FF2B5EF4-FFF2-40B4-BE49-F238E27FC236}">
                <a16:creationId xmlns:a16="http://schemas.microsoft.com/office/drawing/2014/main" id="{0D7FBAEF-8F70-C6A9-B594-1F6B0B4AA7A3}"/>
              </a:ext>
            </a:extLst>
          </p:cNvPr>
          <p:cNvCxnSpPr>
            <a:cxnSpLocks/>
          </p:cNvCxnSpPr>
          <p:nvPr userDrawn="1"/>
        </p:nvCxnSpPr>
        <p:spPr>
          <a:xfrm>
            <a:off x="749942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1" name="Straight Connector 1150">
            <a:extLst>
              <a:ext uri="{FF2B5EF4-FFF2-40B4-BE49-F238E27FC236}">
                <a16:creationId xmlns:a16="http://schemas.microsoft.com/office/drawing/2014/main" id="{3F11D51A-9001-DE45-949C-2260210B8B21}"/>
              </a:ext>
            </a:extLst>
          </p:cNvPr>
          <p:cNvCxnSpPr>
            <a:cxnSpLocks/>
          </p:cNvCxnSpPr>
          <p:nvPr userDrawn="1"/>
        </p:nvCxnSpPr>
        <p:spPr>
          <a:xfrm>
            <a:off x="731937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2" name="Straight Connector 1151">
            <a:extLst>
              <a:ext uri="{FF2B5EF4-FFF2-40B4-BE49-F238E27FC236}">
                <a16:creationId xmlns:a16="http://schemas.microsoft.com/office/drawing/2014/main" id="{ACA05D54-C454-6D48-BB4E-C4F51A5CB710}"/>
              </a:ext>
            </a:extLst>
          </p:cNvPr>
          <p:cNvCxnSpPr>
            <a:cxnSpLocks/>
          </p:cNvCxnSpPr>
          <p:nvPr userDrawn="1"/>
        </p:nvCxnSpPr>
        <p:spPr>
          <a:xfrm>
            <a:off x="713933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3" name="Straight Connector 1152">
            <a:extLst>
              <a:ext uri="{FF2B5EF4-FFF2-40B4-BE49-F238E27FC236}">
                <a16:creationId xmlns:a16="http://schemas.microsoft.com/office/drawing/2014/main" id="{16123603-582C-7CFC-8FC6-7D77FD9511BB}"/>
              </a:ext>
            </a:extLst>
          </p:cNvPr>
          <p:cNvCxnSpPr>
            <a:cxnSpLocks/>
          </p:cNvCxnSpPr>
          <p:nvPr userDrawn="1"/>
        </p:nvCxnSpPr>
        <p:spPr>
          <a:xfrm>
            <a:off x="659919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4" name="Straight Connector 1153">
            <a:extLst>
              <a:ext uri="{FF2B5EF4-FFF2-40B4-BE49-F238E27FC236}">
                <a16:creationId xmlns:a16="http://schemas.microsoft.com/office/drawing/2014/main" id="{35241A16-5205-945F-945D-CF35BBCACC3F}"/>
              </a:ext>
            </a:extLst>
          </p:cNvPr>
          <p:cNvCxnSpPr>
            <a:cxnSpLocks/>
          </p:cNvCxnSpPr>
          <p:nvPr userDrawn="1"/>
        </p:nvCxnSpPr>
        <p:spPr>
          <a:xfrm>
            <a:off x="695928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5" name="Straight Connector 1154">
            <a:extLst>
              <a:ext uri="{FF2B5EF4-FFF2-40B4-BE49-F238E27FC236}">
                <a16:creationId xmlns:a16="http://schemas.microsoft.com/office/drawing/2014/main" id="{B54548B6-0FCA-0B09-5CF6-A26EF2E28424}"/>
              </a:ext>
            </a:extLst>
          </p:cNvPr>
          <p:cNvCxnSpPr>
            <a:cxnSpLocks/>
          </p:cNvCxnSpPr>
          <p:nvPr userDrawn="1"/>
        </p:nvCxnSpPr>
        <p:spPr>
          <a:xfrm>
            <a:off x="767946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6" name="Straight Connector 1165">
            <a:extLst>
              <a:ext uri="{FF2B5EF4-FFF2-40B4-BE49-F238E27FC236}">
                <a16:creationId xmlns:a16="http://schemas.microsoft.com/office/drawing/2014/main" id="{5F56B779-9828-EC29-6FDB-799B592553B8}"/>
              </a:ext>
            </a:extLst>
          </p:cNvPr>
          <p:cNvCxnSpPr>
            <a:cxnSpLocks/>
          </p:cNvCxnSpPr>
          <p:nvPr userDrawn="1"/>
        </p:nvCxnSpPr>
        <p:spPr>
          <a:xfrm>
            <a:off x="821960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7" name="Straight Connector 1166">
            <a:extLst>
              <a:ext uri="{FF2B5EF4-FFF2-40B4-BE49-F238E27FC236}">
                <a16:creationId xmlns:a16="http://schemas.microsoft.com/office/drawing/2014/main" id="{62D3C6F7-FC21-16EB-AEC7-4A9180D40590}"/>
              </a:ext>
            </a:extLst>
          </p:cNvPr>
          <p:cNvCxnSpPr>
            <a:cxnSpLocks/>
          </p:cNvCxnSpPr>
          <p:nvPr userDrawn="1"/>
        </p:nvCxnSpPr>
        <p:spPr>
          <a:xfrm>
            <a:off x="893979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8" name="Straight Connector 1167">
            <a:extLst>
              <a:ext uri="{FF2B5EF4-FFF2-40B4-BE49-F238E27FC236}">
                <a16:creationId xmlns:a16="http://schemas.microsoft.com/office/drawing/2014/main" id="{1A463D5D-C164-8597-6B50-A7D8512C4938}"/>
              </a:ext>
            </a:extLst>
          </p:cNvPr>
          <p:cNvCxnSpPr>
            <a:cxnSpLocks/>
          </p:cNvCxnSpPr>
          <p:nvPr userDrawn="1"/>
        </p:nvCxnSpPr>
        <p:spPr>
          <a:xfrm>
            <a:off x="875974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9" name="Straight Connector 1168">
            <a:extLst>
              <a:ext uri="{FF2B5EF4-FFF2-40B4-BE49-F238E27FC236}">
                <a16:creationId xmlns:a16="http://schemas.microsoft.com/office/drawing/2014/main" id="{E102491F-81AA-4417-6FD6-A6C817AD828D}"/>
              </a:ext>
            </a:extLst>
          </p:cNvPr>
          <p:cNvCxnSpPr>
            <a:cxnSpLocks/>
          </p:cNvCxnSpPr>
          <p:nvPr userDrawn="1"/>
        </p:nvCxnSpPr>
        <p:spPr>
          <a:xfrm>
            <a:off x="857969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0" name="Straight Connector 1169">
            <a:extLst>
              <a:ext uri="{FF2B5EF4-FFF2-40B4-BE49-F238E27FC236}">
                <a16:creationId xmlns:a16="http://schemas.microsoft.com/office/drawing/2014/main" id="{5B61E567-1056-4704-40B1-20BED5BFF5F5}"/>
              </a:ext>
            </a:extLst>
          </p:cNvPr>
          <p:cNvCxnSpPr>
            <a:cxnSpLocks/>
          </p:cNvCxnSpPr>
          <p:nvPr userDrawn="1"/>
        </p:nvCxnSpPr>
        <p:spPr>
          <a:xfrm>
            <a:off x="803956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1" name="Straight Connector 1170">
            <a:extLst>
              <a:ext uri="{FF2B5EF4-FFF2-40B4-BE49-F238E27FC236}">
                <a16:creationId xmlns:a16="http://schemas.microsoft.com/office/drawing/2014/main" id="{B491EF21-6D9D-78D8-34D7-9881CEA73C26}"/>
              </a:ext>
            </a:extLst>
          </p:cNvPr>
          <p:cNvCxnSpPr>
            <a:cxnSpLocks/>
          </p:cNvCxnSpPr>
          <p:nvPr userDrawn="1"/>
        </p:nvCxnSpPr>
        <p:spPr>
          <a:xfrm>
            <a:off x="839965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2" name="Straight Connector 1171">
            <a:extLst>
              <a:ext uri="{FF2B5EF4-FFF2-40B4-BE49-F238E27FC236}">
                <a16:creationId xmlns:a16="http://schemas.microsoft.com/office/drawing/2014/main" id="{7358F13D-8929-7C71-CF7F-CBE16BD063E0}"/>
              </a:ext>
            </a:extLst>
          </p:cNvPr>
          <p:cNvCxnSpPr>
            <a:cxnSpLocks/>
          </p:cNvCxnSpPr>
          <p:nvPr userDrawn="1"/>
        </p:nvCxnSpPr>
        <p:spPr>
          <a:xfrm>
            <a:off x="911983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4" name="Straight Connector 1173">
            <a:extLst>
              <a:ext uri="{FF2B5EF4-FFF2-40B4-BE49-F238E27FC236}">
                <a16:creationId xmlns:a16="http://schemas.microsoft.com/office/drawing/2014/main" id="{36AB8B72-ACC0-D6B3-DA30-1C7A476A23EA}"/>
              </a:ext>
            </a:extLst>
          </p:cNvPr>
          <p:cNvCxnSpPr>
            <a:cxnSpLocks/>
          </p:cNvCxnSpPr>
          <p:nvPr userDrawn="1"/>
        </p:nvCxnSpPr>
        <p:spPr>
          <a:xfrm>
            <a:off x="965997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5" name="Straight Connector 1174">
            <a:extLst>
              <a:ext uri="{FF2B5EF4-FFF2-40B4-BE49-F238E27FC236}">
                <a16:creationId xmlns:a16="http://schemas.microsoft.com/office/drawing/2014/main" id="{53AAA1D1-734C-6EA2-DEA6-8AD03583707E}"/>
              </a:ext>
            </a:extLst>
          </p:cNvPr>
          <p:cNvCxnSpPr>
            <a:cxnSpLocks/>
          </p:cNvCxnSpPr>
          <p:nvPr userDrawn="1"/>
        </p:nvCxnSpPr>
        <p:spPr>
          <a:xfrm>
            <a:off x="1038015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6" name="Straight Connector 1175">
            <a:extLst>
              <a:ext uri="{FF2B5EF4-FFF2-40B4-BE49-F238E27FC236}">
                <a16:creationId xmlns:a16="http://schemas.microsoft.com/office/drawing/2014/main" id="{88BECDE0-7347-8EF3-D6EE-C77683600110}"/>
              </a:ext>
            </a:extLst>
          </p:cNvPr>
          <p:cNvCxnSpPr>
            <a:cxnSpLocks/>
          </p:cNvCxnSpPr>
          <p:nvPr userDrawn="1"/>
        </p:nvCxnSpPr>
        <p:spPr>
          <a:xfrm>
            <a:off x="1020011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7" name="Straight Connector 1176">
            <a:extLst>
              <a:ext uri="{FF2B5EF4-FFF2-40B4-BE49-F238E27FC236}">
                <a16:creationId xmlns:a16="http://schemas.microsoft.com/office/drawing/2014/main" id="{EB635A66-80CC-563E-D965-B712D720178F}"/>
              </a:ext>
            </a:extLst>
          </p:cNvPr>
          <p:cNvCxnSpPr>
            <a:cxnSpLocks/>
          </p:cNvCxnSpPr>
          <p:nvPr userDrawn="1"/>
        </p:nvCxnSpPr>
        <p:spPr>
          <a:xfrm>
            <a:off x="1002006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8" name="Straight Connector 1177">
            <a:extLst>
              <a:ext uri="{FF2B5EF4-FFF2-40B4-BE49-F238E27FC236}">
                <a16:creationId xmlns:a16="http://schemas.microsoft.com/office/drawing/2014/main" id="{77DFE93D-9128-91AD-67F6-D0513B2EBAC7}"/>
              </a:ext>
            </a:extLst>
          </p:cNvPr>
          <p:cNvCxnSpPr>
            <a:cxnSpLocks/>
          </p:cNvCxnSpPr>
          <p:nvPr userDrawn="1"/>
        </p:nvCxnSpPr>
        <p:spPr>
          <a:xfrm>
            <a:off x="947992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9" name="Straight Connector 1178">
            <a:extLst>
              <a:ext uri="{FF2B5EF4-FFF2-40B4-BE49-F238E27FC236}">
                <a16:creationId xmlns:a16="http://schemas.microsoft.com/office/drawing/2014/main" id="{C7CDE05D-3715-D369-F0E1-14DD8F7D83FA}"/>
              </a:ext>
            </a:extLst>
          </p:cNvPr>
          <p:cNvCxnSpPr>
            <a:cxnSpLocks/>
          </p:cNvCxnSpPr>
          <p:nvPr userDrawn="1"/>
        </p:nvCxnSpPr>
        <p:spPr>
          <a:xfrm>
            <a:off x="984002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0" name="Straight Connector 1179">
            <a:extLst>
              <a:ext uri="{FF2B5EF4-FFF2-40B4-BE49-F238E27FC236}">
                <a16:creationId xmlns:a16="http://schemas.microsoft.com/office/drawing/2014/main" id="{84323BA4-424E-F3C6-BD08-0BC3F3F23EC4}"/>
              </a:ext>
            </a:extLst>
          </p:cNvPr>
          <p:cNvCxnSpPr>
            <a:cxnSpLocks/>
          </p:cNvCxnSpPr>
          <p:nvPr userDrawn="1"/>
        </p:nvCxnSpPr>
        <p:spPr>
          <a:xfrm>
            <a:off x="1056020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4" name="Straight Connector 1183">
            <a:extLst>
              <a:ext uri="{FF2B5EF4-FFF2-40B4-BE49-F238E27FC236}">
                <a16:creationId xmlns:a16="http://schemas.microsoft.com/office/drawing/2014/main" id="{7FCD7DA0-A178-0EE9-9C73-4FB3C46EC9DA}"/>
              </a:ext>
            </a:extLst>
          </p:cNvPr>
          <p:cNvCxnSpPr>
            <a:cxnSpLocks/>
          </p:cNvCxnSpPr>
          <p:nvPr userDrawn="1"/>
        </p:nvCxnSpPr>
        <p:spPr>
          <a:xfrm>
            <a:off x="11100342"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5" name="Straight Connector 1184">
            <a:extLst>
              <a:ext uri="{FF2B5EF4-FFF2-40B4-BE49-F238E27FC236}">
                <a16:creationId xmlns:a16="http://schemas.microsoft.com/office/drawing/2014/main" id="{3C2CB2D9-5669-AFE6-7D66-706248D580B9}"/>
              </a:ext>
            </a:extLst>
          </p:cNvPr>
          <p:cNvCxnSpPr>
            <a:cxnSpLocks/>
          </p:cNvCxnSpPr>
          <p:nvPr userDrawn="1"/>
        </p:nvCxnSpPr>
        <p:spPr>
          <a:xfrm>
            <a:off x="11820523"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6" name="Straight Connector 1185">
            <a:extLst>
              <a:ext uri="{FF2B5EF4-FFF2-40B4-BE49-F238E27FC236}">
                <a16:creationId xmlns:a16="http://schemas.microsoft.com/office/drawing/2014/main" id="{1DA23D04-8721-3B88-7107-6796A428709A}"/>
              </a:ext>
            </a:extLst>
          </p:cNvPr>
          <p:cNvCxnSpPr>
            <a:cxnSpLocks/>
          </p:cNvCxnSpPr>
          <p:nvPr userDrawn="1"/>
        </p:nvCxnSpPr>
        <p:spPr>
          <a:xfrm>
            <a:off x="11640480"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7" name="Straight Connector 1186">
            <a:extLst>
              <a:ext uri="{FF2B5EF4-FFF2-40B4-BE49-F238E27FC236}">
                <a16:creationId xmlns:a16="http://schemas.microsoft.com/office/drawing/2014/main" id="{B06EF5BD-DBCD-841A-5BBE-AAF1ED3CC2B6}"/>
              </a:ext>
            </a:extLst>
          </p:cNvPr>
          <p:cNvCxnSpPr>
            <a:cxnSpLocks/>
          </p:cNvCxnSpPr>
          <p:nvPr userDrawn="1"/>
        </p:nvCxnSpPr>
        <p:spPr>
          <a:xfrm>
            <a:off x="11460434"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8" name="Straight Connector 1187">
            <a:extLst>
              <a:ext uri="{FF2B5EF4-FFF2-40B4-BE49-F238E27FC236}">
                <a16:creationId xmlns:a16="http://schemas.microsoft.com/office/drawing/2014/main" id="{A571D6AE-D68D-85C6-7079-5DC8C69A8ACF}"/>
              </a:ext>
            </a:extLst>
          </p:cNvPr>
          <p:cNvCxnSpPr>
            <a:cxnSpLocks/>
          </p:cNvCxnSpPr>
          <p:nvPr userDrawn="1"/>
        </p:nvCxnSpPr>
        <p:spPr>
          <a:xfrm>
            <a:off x="10920296"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9" name="Straight Connector 1188">
            <a:extLst>
              <a:ext uri="{FF2B5EF4-FFF2-40B4-BE49-F238E27FC236}">
                <a16:creationId xmlns:a16="http://schemas.microsoft.com/office/drawing/2014/main" id="{0B767C17-69FB-D688-619B-C40EB438D17A}"/>
              </a:ext>
            </a:extLst>
          </p:cNvPr>
          <p:cNvCxnSpPr>
            <a:cxnSpLocks/>
          </p:cNvCxnSpPr>
          <p:nvPr userDrawn="1"/>
        </p:nvCxnSpPr>
        <p:spPr>
          <a:xfrm>
            <a:off x="11280388" y="1461922"/>
            <a:ext cx="0" cy="873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9754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B325026-E636-0DDA-DC9D-CE5780F013BD}"/>
              </a:ext>
            </a:extLst>
          </p:cNvPr>
          <p:cNvGraphicFramePr>
            <a:graphicFrameLocks noChangeAspect="1"/>
          </p:cNvGraphicFramePr>
          <p:nvPr userDrawn="1">
            <p:custDataLst>
              <p:tags r:id="rId1"/>
            </p:custDataLst>
            <p:extLst>
              <p:ext uri="{D42A27DB-BD31-4B8C-83A1-F6EECF244321}">
                <p14:modId xmlns:p14="http://schemas.microsoft.com/office/powerpoint/2010/main" val="184608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think-cell data - do not delete" hidden="1">
                        <a:extLst>
                          <a:ext uri="{FF2B5EF4-FFF2-40B4-BE49-F238E27FC236}">
                            <a16:creationId xmlns:a16="http://schemas.microsoft.com/office/drawing/2014/main" id="{7B325026-E636-0DDA-DC9D-CE5780F013B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Graphic 4">
            <a:extLst>
              <a:ext uri="{FF2B5EF4-FFF2-40B4-BE49-F238E27FC236}">
                <a16:creationId xmlns:a16="http://schemas.microsoft.com/office/drawing/2014/main" id="{9036B867-3067-48E8-B134-D1F49CD63CA8}"/>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711607" y="2478505"/>
            <a:ext cx="4768786" cy="1900990"/>
          </a:xfrm>
          <a:prstGeom prst="rect">
            <a:avLst/>
          </a:prstGeom>
        </p:spPr>
      </p:pic>
    </p:spTree>
    <p:extLst>
      <p:ext uri="{BB962C8B-B14F-4D97-AF65-F5344CB8AC3E}">
        <p14:creationId xmlns:p14="http://schemas.microsoft.com/office/powerpoint/2010/main" val="29098492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2"/>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97D169D9-D36B-B591-6A1F-48280C8240D1}"/>
              </a:ext>
            </a:extLst>
          </p:cNvPr>
          <p:cNvGraphicFramePr>
            <a:graphicFrameLocks noChangeAspect="1"/>
          </p:cNvGraphicFramePr>
          <p:nvPr userDrawn="1">
            <p:custDataLst>
              <p:tags r:id="rId1"/>
            </p:custDataLst>
            <p:extLst>
              <p:ext uri="{D42A27DB-BD31-4B8C-83A1-F6EECF244321}">
                <p14:modId xmlns:p14="http://schemas.microsoft.com/office/powerpoint/2010/main" val="411981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think-cell data - do not delete" hidden="1">
                        <a:extLst>
                          <a:ext uri="{FF2B5EF4-FFF2-40B4-BE49-F238E27FC236}">
                            <a16:creationId xmlns:a16="http://schemas.microsoft.com/office/drawing/2014/main" id="{97D169D9-D36B-B591-6A1F-48280C8240D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raphic 4">
            <a:extLst>
              <a:ext uri="{FF2B5EF4-FFF2-40B4-BE49-F238E27FC236}">
                <a16:creationId xmlns:a16="http://schemas.microsoft.com/office/drawing/2014/main" id="{BFC01750-E05E-D789-6FCD-A34B815AFC35}"/>
              </a:ext>
            </a:extLst>
          </p:cNvPr>
          <p:cNvSpPr/>
          <p:nvPr userDrawn="1"/>
        </p:nvSpPr>
        <p:spPr>
          <a:xfrm>
            <a:off x="4173712" y="2940391"/>
            <a:ext cx="3926046" cy="975588"/>
          </a:xfrm>
          <a:custGeom>
            <a:avLst/>
            <a:gdLst>
              <a:gd name="connsiteX0" fmla="*/ 515224 w 3926046"/>
              <a:gd name="connsiteY0" fmla="*/ 484046 h 975588"/>
              <a:gd name="connsiteX1" fmla="*/ 715427 w 3926046"/>
              <a:gd name="connsiteY1" fmla="*/ 283845 h 975588"/>
              <a:gd name="connsiteX2" fmla="*/ 975592 w 3926046"/>
              <a:gd name="connsiteY2" fmla="*/ 283845 h 975588"/>
              <a:gd name="connsiteX3" fmla="*/ 515224 w 3926046"/>
              <a:gd name="connsiteY3" fmla="*/ 0 h 975588"/>
              <a:gd name="connsiteX4" fmla="*/ 54857 w 3926046"/>
              <a:gd name="connsiteY4" fmla="*/ 283845 h 975588"/>
              <a:gd name="connsiteX5" fmla="*/ 315022 w 3926046"/>
              <a:gd name="connsiteY5" fmla="*/ 283845 h 975588"/>
              <a:gd name="connsiteX6" fmla="*/ 515224 w 3926046"/>
              <a:gd name="connsiteY6" fmla="*/ 484046 h 975588"/>
              <a:gd name="connsiteX7" fmla="*/ 0 w 3926046"/>
              <a:gd name="connsiteY7" fmla="*/ 515223 h 975588"/>
              <a:gd name="connsiteX8" fmla="*/ 283846 w 3926046"/>
              <a:gd name="connsiteY8" fmla="*/ 975588 h 975588"/>
              <a:gd name="connsiteX9" fmla="*/ 515224 w 3926046"/>
              <a:gd name="connsiteY9" fmla="*/ 744210 h 975588"/>
              <a:gd name="connsiteX10" fmla="*/ 54857 w 3926046"/>
              <a:gd name="connsiteY10" fmla="*/ 283845 h 975588"/>
              <a:gd name="connsiteX11" fmla="*/ 0 w 3926046"/>
              <a:gd name="connsiteY11" fmla="*/ 515223 h 975588"/>
              <a:gd name="connsiteX12" fmla="*/ 975592 w 3926046"/>
              <a:gd name="connsiteY12" fmla="*/ 283845 h 975588"/>
              <a:gd name="connsiteX13" fmla="*/ 515224 w 3926046"/>
              <a:gd name="connsiteY13" fmla="*/ 744210 h 975588"/>
              <a:gd name="connsiteX14" fmla="*/ 746603 w 3926046"/>
              <a:gd name="connsiteY14" fmla="*/ 975588 h 975588"/>
              <a:gd name="connsiteX15" fmla="*/ 1030449 w 3926046"/>
              <a:gd name="connsiteY15" fmla="*/ 515223 h 975588"/>
              <a:gd name="connsiteX16" fmla="*/ 975592 w 3926046"/>
              <a:gd name="connsiteY16" fmla="*/ 283845 h 975588"/>
              <a:gd name="connsiteX17" fmla="*/ 1544044 w 3926046"/>
              <a:gd name="connsiteY17" fmla="*/ 594087 h 975588"/>
              <a:gd name="connsiteX18" fmla="*/ 1433569 w 3926046"/>
              <a:gd name="connsiteY18" fmla="*/ 283845 h 975588"/>
              <a:gd name="connsiteX19" fmla="*/ 1313969 w 3926046"/>
              <a:gd name="connsiteY19" fmla="*/ 283845 h 975588"/>
              <a:gd name="connsiteX20" fmla="*/ 1488426 w 3926046"/>
              <a:gd name="connsiteY20" fmla="*/ 745840 h 975588"/>
              <a:gd name="connsiteX21" fmla="*/ 1596620 w 3926046"/>
              <a:gd name="connsiteY21" fmla="*/ 745840 h 975588"/>
              <a:gd name="connsiteX22" fmla="*/ 1771077 w 3926046"/>
              <a:gd name="connsiteY22" fmla="*/ 283845 h 975588"/>
              <a:gd name="connsiteX23" fmla="*/ 1654628 w 3926046"/>
              <a:gd name="connsiteY23" fmla="*/ 283845 h 975588"/>
              <a:gd name="connsiteX24" fmla="*/ 1544044 w 3926046"/>
              <a:gd name="connsiteY24" fmla="*/ 594087 h 975588"/>
              <a:gd name="connsiteX25" fmla="*/ 1847769 w 3926046"/>
              <a:gd name="connsiteY25" fmla="*/ 745731 h 975588"/>
              <a:gd name="connsiteX26" fmla="*/ 2190491 w 3926046"/>
              <a:gd name="connsiteY26" fmla="*/ 745731 h 975588"/>
              <a:gd name="connsiteX27" fmla="*/ 2190491 w 3926046"/>
              <a:gd name="connsiteY27" fmla="*/ 648075 h 975588"/>
              <a:gd name="connsiteX28" fmla="*/ 1954876 w 3926046"/>
              <a:gd name="connsiteY28" fmla="*/ 648075 h 975588"/>
              <a:gd name="connsiteX29" fmla="*/ 1954876 w 3926046"/>
              <a:gd name="connsiteY29" fmla="*/ 557913 h 975588"/>
              <a:gd name="connsiteX30" fmla="*/ 2148995 w 3926046"/>
              <a:gd name="connsiteY30" fmla="*/ 557913 h 975588"/>
              <a:gd name="connsiteX31" fmla="*/ 2148995 w 3926046"/>
              <a:gd name="connsiteY31" fmla="*/ 464711 h 975588"/>
              <a:gd name="connsiteX32" fmla="*/ 1954876 w 3926046"/>
              <a:gd name="connsiteY32" fmla="*/ 464711 h 975588"/>
              <a:gd name="connsiteX33" fmla="*/ 1954876 w 3926046"/>
              <a:gd name="connsiteY33" fmla="*/ 382153 h 975588"/>
              <a:gd name="connsiteX34" fmla="*/ 2190491 w 3926046"/>
              <a:gd name="connsiteY34" fmla="*/ 382153 h 975588"/>
              <a:gd name="connsiteX35" fmla="*/ 2190491 w 3926046"/>
              <a:gd name="connsiteY35" fmla="*/ 283845 h 975588"/>
              <a:gd name="connsiteX36" fmla="*/ 1847769 w 3926046"/>
              <a:gd name="connsiteY36" fmla="*/ 283845 h 975588"/>
              <a:gd name="connsiteX37" fmla="*/ 1847769 w 3926046"/>
              <a:gd name="connsiteY37" fmla="*/ 745840 h 975588"/>
              <a:gd name="connsiteX38" fmla="*/ 2670737 w 3926046"/>
              <a:gd name="connsiteY38" fmla="*/ 439400 h 975588"/>
              <a:gd name="connsiteX39" fmla="*/ 2515182 w 3926046"/>
              <a:gd name="connsiteY39" fmla="*/ 283845 h 975588"/>
              <a:gd name="connsiteX40" fmla="*/ 2301727 w 3926046"/>
              <a:gd name="connsiteY40" fmla="*/ 283845 h 975588"/>
              <a:gd name="connsiteX41" fmla="*/ 2301727 w 3926046"/>
              <a:gd name="connsiteY41" fmla="*/ 745840 h 975588"/>
              <a:gd name="connsiteX42" fmla="*/ 2408835 w 3926046"/>
              <a:gd name="connsiteY42" fmla="*/ 745840 h 975588"/>
              <a:gd name="connsiteX43" fmla="*/ 2408835 w 3926046"/>
              <a:gd name="connsiteY43" fmla="*/ 598432 h 975588"/>
              <a:gd name="connsiteX44" fmla="*/ 2457391 w 3926046"/>
              <a:gd name="connsiteY44" fmla="*/ 598432 h 975588"/>
              <a:gd name="connsiteX45" fmla="*/ 2558524 w 3926046"/>
              <a:gd name="connsiteY45" fmla="*/ 745840 h 975588"/>
              <a:gd name="connsiteX46" fmla="*/ 2684316 w 3926046"/>
              <a:gd name="connsiteY46" fmla="*/ 745840 h 975588"/>
              <a:gd name="connsiteX47" fmla="*/ 2569387 w 3926046"/>
              <a:gd name="connsiteY47" fmla="*/ 585288 h 975588"/>
              <a:gd name="connsiteX48" fmla="*/ 2670955 w 3926046"/>
              <a:gd name="connsiteY48" fmla="*/ 439400 h 975588"/>
              <a:gd name="connsiteX49" fmla="*/ 2497910 w 3926046"/>
              <a:gd name="connsiteY49" fmla="*/ 505120 h 975588"/>
              <a:gd name="connsiteX50" fmla="*/ 2409052 w 3926046"/>
              <a:gd name="connsiteY50" fmla="*/ 505120 h 975588"/>
              <a:gd name="connsiteX51" fmla="*/ 2409052 w 3926046"/>
              <a:gd name="connsiteY51" fmla="*/ 382153 h 975588"/>
              <a:gd name="connsiteX52" fmla="*/ 2497910 w 3926046"/>
              <a:gd name="connsiteY52" fmla="*/ 382153 h 975588"/>
              <a:gd name="connsiteX53" fmla="*/ 2559393 w 3926046"/>
              <a:gd name="connsiteY53" fmla="*/ 443637 h 975588"/>
              <a:gd name="connsiteX54" fmla="*/ 2497910 w 3926046"/>
              <a:gd name="connsiteY54" fmla="*/ 505120 h 975588"/>
              <a:gd name="connsiteX55" fmla="*/ 2732873 w 3926046"/>
              <a:gd name="connsiteY55" fmla="*/ 382153 h 975588"/>
              <a:gd name="connsiteX56" fmla="*/ 2874416 w 3926046"/>
              <a:gd name="connsiteY56" fmla="*/ 382153 h 975588"/>
              <a:gd name="connsiteX57" fmla="*/ 2874416 w 3926046"/>
              <a:gd name="connsiteY57" fmla="*/ 745840 h 975588"/>
              <a:gd name="connsiteX58" fmla="*/ 2981523 w 3926046"/>
              <a:gd name="connsiteY58" fmla="*/ 745840 h 975588"/>
              <a:gd name="connsiteX59" fmla="*/ 2981523 w 3926046"/>
              <a:gd name="connsiteY59" fmla="*/ 382153 h 975588"/>
              <a:gd name="connsiteX60" fmla="*/ 3123066 w 3926046"/>
              <a:gd name="connsiteY60" fmla="*/ 382153 h 975588"/>
              <a:gd name="connsiteX61" fmla="*/ 3123066 w 3926046"/>
              <a:gd name="connsiteY61" fmla="*/ 283845 h 975588"/>
              <a:gd name="connsiteX62" fmla="*/ 2732873 w 3926046"/>
              <a:gd name="connsiteY62" fmla="*/ 283845 h 975588"/>
              <a:gd name="connsiteX63" fmla="*/ 2732873 w 3926046"/>
              <a:gd name="connsiteY63" fmla="*/ 382153 h 975588"/>
              <a:gd name="connsiteX64" fmla="*/ 3733666 w 3926046"/>
              <a:gd name="connsiteY64" fmla="*/ 283845 h 975588"/>
              <a:gd name="connsiteX65" fmla="*/ 3623083 w 3926046"/>
              <a:gd name="connsiteY65" fmla="*/ 594087 h 975588"/>
              <a:gd name="connsiteX66" fmla="*/ 3512499 w 3926046"/>
              <a:gd name="connsiteY66" fmla="*/ 283845 h 975588"/>
              <a:gd name="connsiteX67" fmla="*/ 3392899 w 3926046"/>
              <a:gd name="connsiteY67" fmla="*/ 283845 h 975588"/>
              <a:gd name="connsiteX68" fmla="*/ 3567356 w 3926046"/>
              <a:gd name="connsiteY68" fmla="*/ 745840 h 975588"/>
              <a:gd name="connsiteX69" fmla="*/ 3675550 w 3926046"/>
              <a:gd name="connsiteY69" fmla="*/ 745840 h 975588"/>
              <a:gd name="connsiteX70" fmla="*/ 3850007 w 3926046"/>
              <a:gd name="connsiteY70" fmla="*/ 283845 h 975588"/>
              <a:gd name="connsiteX71" fmla="*/ 3733558 w 3926046"/>
              <a:gd name="connsiteY71" fmla="*/ 283845 h 975588"/>
              <a:gd name="connsiteX72" fmla="*/ 3210403 w 3926046"/>
              <a:gd name="connsiteY72" fmla="*/ 745840 h 975588"/>
              <a:gd name="connsiteX73" fmla="*/ 3317511 w 3926046"/>
              <a:gd name="connsiteY73" fmla="*/ 745840 h 975588"/>
              <a:gd name="connsiteX74" fmla="*/ 3317511 w 3926046"/>
              <a:gd name="connsiteY74" fmla="*/ 283845 h 975588"/>
              <a:gd name="connsiteX75" fmla="*/ 3210403 w 3926046"/>
              <a:gd name="connsiteY75" fmla="*/ 283845 h 975588"/>
              <a:gd name="connsiteX76" fmla="*/ 3210403 w 3926046"/>
              <a:gd name="connsiteY76" fmla="*/ 745840 h 975588"/>
              <a:gd name="connsiteX77" fmla="*/ 3791348 w 3926046"/>
              <a:gd name="connsiteY77" fmla="*/ 675014 h 975588"/>
              <a:gd name="connsiteX78" fmla="*/ 3850007 w 3926046"/>
              <a:gd name="connsiteY78" fmla="*/ 675014 h 975588"/>
              <a:gd name="connsiteX79" fmla="*/ 3850007 w 3926046"/>
              <a:gd name="connsiteY79" fmla="*/ 685551 h 975588"/>
              <a:gd name="connsiteX80" fmla="*/ 3826652 w 3926046"/>
              <a:gd name="connsiteY80" fmla="*/ 685551 h 975588"/>
              <a:gd name="connsiteX81" fmla="*/ 3826652 w 3926046"/>
              <a:gd name="connsiteY81" fmla="*/ 745297 h 975588"/>
              <a:gd name="connsiteX82" fmla="*/ 3814703 w 3926046"/>
              <a:gd name="connsiteY82" fmla="*/ 745297 h 975588"/>
              <a:gd name="connsiteX83" fmla="*/ 3814703 w 3926046"/>
              <a:gd name="connsiteY83" fmla="*/ 685551 h 975588"/>
              <a:gd name="connsiteX84" fmla="*/ 3791348 w 3926046"/>
              <a:gd name="connsiteY84" fmla="*/ 685551 h 975588"/>
              <a:gd name="connsiteX85" fmla="*/ 3791348 w 3926046"/>
              <a:gd name="connsiteY85" fmla="*/ 675014 h 975588"/>
              <a:gd name="connsiteX86" fmla="*/ 3887267 w 3926046"/>
              <a:gd name="connsiteY86" fmla="*/ 745297 h 975588"/>
              <a:gd name="connsiteX87" fmla="*/ 3867931 w 3926046"/>
              <a:gd name="connsiteY87" fmla="*/ 696414 h 975588"/>
              <a:gd name="connsiteX88" fmla="*/ 3867931 w 3926046"/>
              <a:gd name="connsiteY88" fmla="*/ 745297 h 975588"/>
              <a:gd name="connsiteX89" fmla="*/ 3856634 w 3926046"/>
              <a:gd name="connsiteY89" fmla="*/ 745297 h 975588"/>
              <a:gd name="connsiteX90" fmla="*/ 3856634 w 3926046"/>
              <a:gd name="connsiteY90" fmla="*/ 675014 h 975588"/>
              <a:gd name="connsiteX91" fmla="*/ 3870212 w 3926046"/>
              <a:gd name="connsiteY91" fmla="*/ 675014 h 975588"/>
              <a:gd name="connsiteX92" fmla="*/ 3891612 w 3926046"/>
              <a:gd name="connsiteY92" fmla="*/ 729111 h 975588"/>
              <a:gd name="connsiteX93" fmla="*/ 3912794 w 3926046"/>
              <a:gd name="connsiteY93" fmla="*/ 675014 h 975588"/>
              <a:gd name="connsiteX94" fmla="*/ 3926047 w 3926046"/>
              <a:gd name="connsiteY94" fmla="*/ 675014 h 975588"/>
              <a:gd name="connsiteX95" fmla="*/ 3926047 w 3926046"/>
              <a:gd name="connsiteY95" fmla="*/ 745297 h 975588"/>
              <a:gd name="connsiteX96" fmla="*/ 3914532 w 3926046"/>
              <a:gd name="connsiteY96" fmla="*/ 745297 h 975588"/>
              <a:gd name="connsiteX97" fmla="*/ 3914532 w 3926046"/>
              <a:gd name="connsiteY97" fmla="*/ 696414 h 975588"/>
              <a:gd name="connsiteX98" fmla="*/ 3895631 w 3926046"/>
              <a:gd name="connsiteY98" fmla="*/ 745297 h 975588"/>
              <a:gd name="connsiteX99" fmla="*/ 3887158 w 3926046"/>
              <a:gd name="connsiteY99" fmla="*/ 745297 h 97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926046" h="975588">
                <a:moveTo>
                  <a:pt x="515224" y="484046"/>
                </a:moveTo>
                <a:lnTo>
                  <a:pt x="715427" y="283845"/>
                </a:lnTo>
                <a:lnTo>
                  <a:pt x="975592" y="283845"/>
                </a:lnTo>
                <a:cubicBezTo>
                  <a:pt x="890861" y="115472"/>
                  <a:pt x="716621" y="0"/>
                  <a:pt x="515224" y="0"/>
                </a:cubicBezTo>
                <a:cubicBezTo>
                  <a:pt x="313827" y="0"/>
                  <a:pt x="139696" y="115580"/>
                  <a:pt x="54857" y="283845"/>
                </a:cubicBezTo>
                <a:lnTo>
                  <a:pt x="315022" y="283845"/>
                </a:lnTo>
                <a:lnTo>
                  <a:pt x="515224" y="484046"/>
                </a:lnTo>
                <a:close/>
                <a:moveTo>
                  <a:pt x="0" y="515223"/>
                </a:moveTo>
                <a:cubicBezTo>
                  <a:pt x="0" y="716510"/>
                  <a:pt x="115581" y="890750"/>
                  <a:pt x="283846" y="975588"/>
                </a:cubicBezTo>
                <a:lnTo>
                  <a:pt x="515224" y="744210"/>
                </a:lnTo>
                <a:lnTo>
                  <a:pt x="54857" y="283845"/>
                </a:lnTo>
                <a:cubicBezTo>
                  <a:pt x="19879" y="353475"/>
                  <a:pt x="0" y="432014"/>
                  <a:pt x="0" y="515223"/>
                </a:cubicBezTo>
                <a:moveTo>
                  <a:pt x="975592" y="283845"/>
                </a:moveTo>
                <a:lnTo>
                  <a:pt x="515224" y="744210"/>
                </a:lnTo>
                <a:lnTo>
                  <a:pt x="746603" y="975588"/>
                </a:lnTo>
                <a:cubicBezTo>
                  <a:pt x="914977" y="890858"/>
                  <a:pt x="1030449" y="716619"/>
                  <a:pt x="1030449" y="515223"/>
                </a:cubicBezTo>
                <a:cubicBezTo>
                  <a:pt x="1030449" y="432014"/>
                  <a:pt x="1010570" y="353475"/>
                  <a:pt x="975592" y="283845"/>
                </a:cubicBezTo>
                <a:moveTo>
                  <a:pt x="1544044" y="594087"/>
                </a:moveTo>
                <a:lnTo>
                  <a:pt x="1433569" y="283845"/>
                </a:lnTo>
                <a:lnTo>
                  <a:pt x="1313969" y="283845"/>
                </a:lnTo>
                <a:lnTo>
                  <a:pt x="1488426" y="745840"/>
                </a:lnTo>
                <a:lnTo>
                  <a:pt x="1596620" y="745840"/>
                </a:lnTo>
                <a:lnTo>
                  <a:pt x="1771077" y="283845"/>
                </a:lnTo>
                <a:lnTo>
                  <a:pt x="1654628" y="283845"/>
                </a:lnTo>
                <a:lnTo>
                  <a:pt x="1544044" y="594087"/>
                </a:lnTo>
                <a:close/>
                <a:moveTo>
                  <a:pt x="1847769" y="745731"/>
                </a:moveTo>
                <a:lnTo>
                  <a:pt x="2190491" y="745731"/>
                </a:lnTo>
                <a:lnTo>
                  <a:pt x="2190491" y="648075"/>
                </a:lnTo>
                <a:lnTo>
                  <a:pt x="1954876" y="648075"/>
                </a:lnTo>
                <a:lnTo>
                  <a:pt x="1954876" y="557913"/>
                </a:lnTo>
                <a:lnTo>
                  <a:pt x="2148995" y="557913"/>
                </a:lnTo>
                <a:lnTo>
                  <a:pt x="2148995" y="464711"/>
                </a:lnTo>
                <a:lnTo>
                  <a:pt x="1954876" y="464711"/>
                </a:lnTo>
                <a:lnTo>
                  <a:pt x="1954876" y="382153"/>
                </a:lnTo>
                <a:lnTo>
                  <a:pt x="2190491" y="382153"/>
                </a:lnTo>
                <a:lnTo>
                  <a:pt x="2190491" y="283845"/>
                </a:lnTo>
                <a:lnTo>
                  <a:pt x="1847769" y="283845"/>
                </a:lnTo>
                <a:lnTo>
                  <a:pt x="1847769" y="745840"/>
                </a:lnTo>
                <a:close/>
                <a:moveTo>
                  <a:pt x="2670737" y="439400"/>
                </a:moveTo>
                <a:cubicBezTo>
                  <a:pt x="2670737" y="353475"/>
                  <a:pt x="2601107" y="283845"/>
                  <a:pt x="2515182" y="283845"/>
                </a:cubicBezTo>
                <a:lnTo>
                  <a:pt x="2301727" y="283845"/>
                </a:lnTo>
                <a:lnTo>
                  <a:pt x="2301727" y="745840"/>
                </a:lnTo>
                <a:lnTo>
                  <a:pt x="2408835" y="745840"/>
                </a:lnTo>
                <a:lnTo>
                  <a:pt x="2408835" y="598432"/>
                </a:lnTo>
                <a:lnTo>
                  <a:pt x="2457391" y="598432"/>
                </a:lnTo>
                <a:lnTo>
                  <a:pt x="2558524" y="745840"/>
                </a:lnTo>
                <a:lnTo>
                  <a:pt x="2684316" y="745840"/>
                </a:lnTo>
                <a:lnTo>
                  <a:pt x="2569387" y="585288"/>
                </a:lnTo>
                <a:cubicBezTo>
                  <a:pt x="2628155" y="563779"/>
                  <a:pt x="2670955" y="505772"/>
                  <a:pt x="2670955" y="439400"/>
                </a:cubicBezTo>
                <a:moveTo>
                  <a:pt x="2497910" y="505120"/>
                </a:moveTo>
                <a:lnTo>
                  <a:pt x="2409052" y="505120"/>
                </a:lnTo>
                <a:lnTo>
                  <a:pt x="2409052" y="382153"/>
                </a:lnTo>
                <a:lnTo>
                  <a:pt x="2497910" y="382153"/>
                </a:lnTo>
                <a:cubicBezTo>
                  <a:pt x="2531910" y="382153"/>
                  <a:pt x="2559393" y="409636"/>
                  <a:pt x="2559393" y="443637"/>
                </a:cubicBezTo>
                <a:cubicBezTo>
                  <a:pt x="2559393" y="477637"/>
                  <a:pt x="2531910" y="505120"/>
                  <a:pt x="2497910" y="505120"/>
                </a:cubicBezTo>
                <a:moveTo>
                  <a:pt x="2732873" y="382153"/>
                </a:moveTo>
                <a:lnTo>
                  <a:pt x="2874416" y="382153"/>
                </a:lnTo>
                <a:lnTo>
                  <a:pt x="2874416" y="745840"/>
                </a:lnTo>
                <a:lnTo>
                  <a:pt x="2981523" y="745840"/>
                </a:lnTo>
                <a:lnTo>
                  <a:pt x="2981523" y="382153"/>
                </a:lnTo>
                <a:lnTo>
                  <a:pt x="3123066" y="382153"/>
                </a:lnTo>
                <a:lnTo>
                  <a:pt x="3123066" y="283845"/>
                </a:lnTo>
                <a:lnTo>
                  <a:pt x="2732873" y="283845"/>
                </a:lnTo>
                <a:lnTo>
                  <a:pt x="2732873" y="382153"/>
                </a:lnTo>
                <a:close/>
                <a:moveTo>
                  <a:pt x="3733666" y="283845"/>
                </a:moveTo>
                <a:lnTo>
                  <a:pt x="3623083" y="594087"/>
                </a:lnTo>
                <a:lnTo>
                  <a:pt x="3512499" y="283845"/>
                </a:lnTo>
                <a:lnTo>
                  <a:pt x="3392899" y="283845"/>
                </a:lnTo>
                <a:lnTo>
                  <a:pt x="3567356" y="745840"/>
                </a:lnTo>
                <a:lnTo>
                  <a:pt x="3675550" y="745840"/>
                </a:lnTo>
                <a:lnTo>
                  <a:pt x="3850007" y="283845"/>
                </a:lnTo>
                <a:lnTo>
                  <a:pt x="3733558" y="283845"/>
                </a:lnTo>
                <a:close/>
                <a:moveTo>
                  <a:pt x="3210403" y="745840"/>
                </a:moveTo>
                <a:lnTo>
                  <a:pt x="3317511" y="745840"/>
                </a:lnTo>
                <a:lnTo>
                  <a:pt x="3317511" y="283845"/>
                </a:lnTo>
                <a:lnTo>
                  <a:pt x="3210403" y="283845"/>
                </a:lnTo>
                <a:lnTo>
                  <a:pt x="3210403" y="745840"/>
                </a:lnTo>
                <a:close/>
                <a:moveTo>
                  <a:pt x="3791348" y="675014"/>
                </a:moveTo>
                <a:lnTo>
                  <a:pt x="3850007" y="675014"/>
                </a:lnTo>
                <a:lnTo>
                  <a:pt x="3850007" y="685551"/>
                </a:lnTo>
                <a:lnTo>
                  <a:pt x="3826652" y="685551"/>
                </a:lnTo>
                <a:lnTo>
                  <a:pt x="3826652" y="745297"/>
                </a:lnTo>
                <a:lnTo>
                  <a:pt x="3814703" y="745297"/>
                </a:lnTo>
                <a:lnTo>
                  <a:pt x="3814703" y="685551"/>
                </a:lnTo>
                <a:lnTo>
                  <a:pt x="3791348" y="685551"/>
                </a:lnTo>
                <a:lnTo>
                  <a:pt x="3791348" y="675014"/>
                </a:lnTo>
                <a:close/>
                <a:moveTo>
                  <a:pt x="3887267" y="745297"/>
                </a:moveTo>
                <a:lnTo>
                  <a:pt x="3867931" y="696414"/>
                </a:lnTo>
                <a:lnTo>
                  <a:pt x="3867931" y="745297"/>
                </a:lnTo>
                <a:lnTo>
                  <a:pt x="3856634" y="745297"/>
                </a:lnTo>
                <a:lnTo>
                  <a:pt x="3856634" y="675014"/>
                </a:lnTo>
                <a:lnTo>
                  <a:pt x="3870212" y="675014"/>
                </a:lnTo>
                <a:lnTo>
                  <a:pt x="3891612" y="729111"/>
                </a:lnTo>
                <a:lnTo>
                  <a:pt x="3912794" y="675014"/>
                </a:lnTo>
                <a:lnTo>
                  <a:pt x="3926047" y="675014"/>
                </a:lnTo>
                <a:lnTo>
                  <a:pt x="3926047" y="745297"/>
                </a:lnTo>
                <a:lnTo>
                  <a:pt x="3914532" y="745297"/>
                </a:lnTo>
                <a:lnTo>
                  <a:pt x="3914532" y="696414"/>
                </a:lnTo>
                <a:lnTo>
                  <a:pt x="3895631" y="745297"/>
                </a:lnTo>
                <a:lnTo>
                  <a:pt x="3887158" y="745297"/>
                </a:lnTo>
                <a:close/>
              </a:path>
            </a:pathLst>
          </a:custGeom>
          <a:solidFill>
            <a:schemeClr val="bg1"/>
          </a:solidFill>
          <a:ln w="10849" cap="flat">
            <a:noFill/>
            <a:prstDash val="solid"/>
            <a:miter/>
          </a:ln>
        </p:spPr>
        <p:txBody>
          <a:bodyPr rtlCol="0" anchor="ctr"/>
          <a:lstStyle/>
          <a:p>
            <a:endParaRPr lang="en-US">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1361629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525DB43-B11B-C4EA-0DB5-D4EBE636683D}"/>
              </a:ext>
            </a:extLst>
          </p:cNvPr>
          <p:cNvGraphicFramePr>
            <a:graphicFrameLocks noChangeAspect="1"/>
          </p:cNvGraphicFramePr>
          <p:nvPr userDrawn="1">
            <p:custDataLst>
              <p:tags r:id="rId1"/>
            </p:custDataLst>
            <p:extLst>
              <p:ext uri="{D42A27DB-BD31-4B8C-83A1-F6EECF244321}">
                <p14:modId xmlns:p14="http://schemas.microsoft.com/office/powerpoint/2010/main" val="26499084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think-cell data - do not delete" hidden="1">
                        <a:extLst>
                          <a:ext uri="{FF2B5EF4-FFF2-40B4-BE49-F238E27FC236}">
                            <a16:creationId xmlns:a16="http://schemas.microsoft.com/office/drawing/2014/main" id="{1525DB43-B11B-C4EA-0DB5-D4EBE63668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0255875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One Column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BD62E99-97C8-DA47-9CD3-EB315417DCEE}"/>
              </a:ext>
            </a:extLst>
          </p:cNvPr>
          <p:cNvSpPr>
            <a:spLocks noGrp="1"/>
          </p:cNvSpPr>
          <p:nvPr>
            <p:ph type="body" sz="quarter" idx="11"/>
          </p:nvPr>
        </p:nvSpPr>
        <p:spPr>
          <a:xfrm>
            <a:off x="381000" y="1028701"/>
            <a:ext cx="11430000" cy="5143499"/>
          </a:xfrm>
        </p:spPr>
        <p:txBody>
          <a:bodyPr lIns="0"/>
          <a:lstStyle>
            <a:lvl2pPr marL="7938" indent="0">
              <a:tabLst/>
              <a:defRPr/>
            </a:lvl2pPr>
            <a:lvl3pPr marL="630238" indent="-227013">
              <a:tabLst>
                <a:tab pos="561975" algn="l"/>
              </a:tabLst>
              <a:defRPr/>
            </a:lvl3pPr>
            <a:lvl4pPr marL="1092200" indent="-227013">
              <a:tabLst/>
              <a:defRPr/>
            </a:lvl4pPr>
            <a:lvl5pPr marL="1604963" indent="-22701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96A5A618-E8D1-8D48-92D9-7B989DEFC5E1}"/>
              </a:ext>
            </a:extLst>
          </p:cNvPr>
          <p:cNvSpPr>
            <a:spLocks noGrp="1"/>
          </p:cNvSpPr>
          <p:nvPr>
            <p:ph type="title"/>
          </p:nvPr>
        </p:nvSpPr>
        <p:spPr>
          <a:xfrm>
            <a:off x="381001" y="161925"/>
            <a:ext cx="11430000" cy="557366"/>
          </a:xfrm>
          <a:prstGeom prst="rect">
            <a:avLst/>
          </a:prstGeom>
        </p:spPr>
        <p:txBody>
          <a:bodyPr vert="horz" lIns="0" tIns="0" rIns="0" bIns="0" rtlCol="0" anchor="ctr">
            <a:normAutofit/>
          </a:bodyPr>
          <a:lstStyle>
            <a:lvl1pPr>
              <a:defRPr lang="en-US" dirty="0"/>
            </a:lvl1pPr>
          </a:lstStyle>
          <a:p>
            <a:pPr lvl="0"/>
            <a:r>
              <a:rPr lang="en-US"/>
              <a:t>Click to edit Master title style</a:t>
            </a:r>
          </a:p>
        </p:txBody>
      </p:sp>
      <p:sp>
        <p:nvSpPr>
          <p:cNvPr id="8" name="Slide Number Placeholder 5">
            <a:extLst>
              <a:ext uri="{FF2B5EF4-FFF2-40B4-BE49-F238E27FC236}">
                <a16:creationId xmlns:a16="http://schemas.microsoft.com/office/drawing/2014/main" id="{0E7EE04C-F2BF-474B-95DC-97101CC909A2}"/>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F929F5BF-7444-F347-ABD3-AFE4EE86D3BF}" type="slidenum">
              <a:rPr lang="en-US" smtClean="0"/>
              <a:pPr/>
              <a:t>‹#›</a:t>
            </a:fld>
            <a:endParaRPr lang="en-US"/>
          </a:p>
        </p:txBody>
      </p:sp>
    </p:spTree>
    <p:extLst>
      <p:ext uri="{BB962C8B-B14F-4D97-AF65-F5344CB8AC3E}">
        <p14:creationId xmlns:p14="http://schemas.microsoft.com/office/powerpoint/2010/main" val="4084428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52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9.png"/><Relationship Id="rId2" Type="http://schemas.openxmlformats.org/officeDocument/2006/relationships/slideLayout" Target="../slideLayouts/slideLayout12.xml"/><Relationship Id="rId16" Type="http://schemas.openxmlformats.org/officeDocument/2006/relationships/image" Target="../media/image8.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2.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5.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image" Target="../media/image16.sv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9" Type="http://schemas.openxmlformats.org/officeDocument/2006/relationships/slideLayout" Target="../slideLayouts/slideLayout87.xml"/><Relationship Id="rId21" Type="http://schemas.openxmlformats.org/officeDocument/2006/relationships/slideLayout" Target="../slideLayouts/slideLayout69.xml"/><Relationship Id="rId34" Type="http://schemas.openxmlformats.org/officeDocument/2006/relationships/slideLayout" Target="../slideLayouts/slideLayout82.xml"/><Relationship Id="rId42" Type="http://schemas.openxmlformats.org/officeDocument/2006/relationships/slideLayout" Target="../slideLayouts/slideLayout90.xml"/><Relationship Id="rId47" Type="http://schemas.openxmlformats.org/officeDocument/2006/relationships/slideLayout" Target="../slideLayouts/slideLayout95.xml"/><Relationship Id="rId50" Type="http://schemas.openxmlformats.org/officeDocument/2006/relationships/slideLayout" Target="../slideLayouts/slideLayout98.xml"/><Relationship Id="rId55" Type="http://schemas.openxmlformats.org/officeDocument/2006/relationships/image" Target="../media/image17.emf"/><Relationship Id="rId7" Type="http://schemas.openxmlformats.org/officeDocument/2006/relationships/slideLayout" Target="../slideLayouts/slideLayout5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9" Type="http://schemas.openxmlformats.org/officeDocument/2006/relationships/slideLayout" Target="../slideLayouts/slideLayout77.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37" Type="http://schemas.openxmlformats.org/officeDocument/2006/relationships/slideLayout" Target="../slideLayouts/slideLayout85.xml"/><Relationship Id="rId40" Type="http://schemas.openxmlformats.org/officeDocument/2006/relationships/slideLayout" Target="../slideLayouts/slideLayout88.xml"/><Relationship Id="rId45" Type="http://schemas.openxmlformats.org/officeDocument/2006/relationships/slideLayout" Target="../slideLayouts/slideLayout93.xml"/><Relationship Id="rId53" Type="http://schemas.openxmlformats.org/officeDocument/2006/relationships/tags" Target="../tags/tag6.xml"/><Relationship Id="rId5" Type="http://schemas.openxmlformats.org/officeDocument/2006/relationships/slideLayout" Target="../slideLayouts/slideLayout53.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slideLayout" Target="../slideLayouts/slideLayout83.xml"/><Relationship Id="rId43" Type="http://schemas.openxmlformats.org/officeDocument/2006/relationships/slideLayout" Target="../slideLayouts/slideLayout91.xml"/><Relationship Id="rId48" Type="http://schemas.openxmlformats.org/officeDocument/2006/relationships/slideLayout" Target="../slideLayouts/slideLayout96.xml"/><Relationship Id="rId56" Type="http://schemas.openxmlformats.org/officeDocument/2006/relationships/image" Target="../media/image15.png"/><Relationship Id="rId8" Type="http://schemas.openxmlformats.org/officeDocument/2006/relationships/slideLayout" Target="../slideLayouts/slideLayout56.xml"/><Relationship Id="rId51" Type="http://schemas.openxmlformats.org/officeDocument/2006/relationships/slideLayout" Target="../slideLayouts/slideLayout99.xml"/><Relationship Id="rId3" Type="http://schemas.openxmlformats.org/officeDocument/2006/relationships/slideLayout" Target="../slideLayouts/slideLayout51.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38" Type="http://schemas.openxmlformats.org/officeDocument/2006/relationships/slideLayout" Target="../slideLayouts/slideLayout86.xml"/><Relationship Id="rId46" Type="http://schemas.openxmlformats.org/officeDocument/2006/relationships/slideLayout" Target="../slideLayouts/slideLayout94.xml"/><Relationship Id="rId20" Type="http://schemas.openxmlformats.org/officeDocument/2006/relationships/slideLayout" Target="../slideLayouts/slideLayout68.xml"/><Relationship Id="rId41" Type="http://schemas.openxmlformats.org/officeDocument/2006/relationships/slideLayout" Target="../slideLayouts/slideLayout89.xml"/><Relationship Id="rId54" Type="http://schemas.openxmlformats.org/officeDocument/2006/relationships/oleObject" Target="../embeddings/oleObject2.bin"/><Relationship Id="rId1" Type="http://schemas.openxmlformats.org/officeDocument/2006/relationships/slideLayout" Target="../slideLayouts/slideLayout49.xml"/><Relationship Id="rId6" Type="http://schemas.openxmlformats.org/officeDocument/2006/relationships/slideLayout" Target="../slideLayouts/slideLayout54.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slideLayout" Target="../slideLayouts/slideLayout84.xml"/><Relationship Id="rId49" Type="http://schemas.openxmlformats.org/officeDocument/2006/relationships/slideLayout" Target="../slideLayouts/slideLayout97.xml"/><Relationship Id="rId57" Type="http://schemas.openxmlformats.org/officeDocument/2006/relationships/image" Target="../media/image21.svg"/><Relationship Id="rId10" Type="http://schemas.openxmlformats.org/officeDocument/2006/relationships/slideLayout" Target="../slideLayouts/slideLayout58.xml"/><Relationship Id="rId31" Type="http://schemas.openxmlformats.org/officeDocument/2006/relationships/slideLayout" Target="../slideLayouts/slideLayout79.xml"/><Relationship Id="rId44" Type="http://schemas.openxmlformats.org/officeDocument/2006/relationships/slideLayout" Target="../slideLayouts/slideLayout92.xml"/><Relationship Id="rId5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47B6B857-6C04-49A3-8A3E-A6106A4E5879}"/>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267333" y="6380824"/>
            <a:ext cx="1189693" cy="473809"/>
          </a:xfrm>
          <a:prstGeom prst="rect">
            <a:avLst/>
          </a:prstGeom>
        </p:spPr>
      </p:pic>
      <p:sp>
        <p:nvSpPr>
          <p:cNvPr id="2" name="Title Placeholder 1">
            <a:extLst>
              <a:ext uri="{FF2B5EF4-FFF2-40B4-BE49-F238E27FC236}">
                <a16:creationId xmlns:a16="http://schemas.microsoft.com/office/drawing/2014/main" id="{154B7151-5733-E74B-9313-3BF5E97030AE}"/>
              </a:ext>
            </a:extLst>
          </p:cNvPr>
          <p:cNvSpPr>
            <a:spLocks noGrp="1"/>
          </p:cNvSpPr>
          <p:nvPr>
            <p:ph type="title"/>
          </p:nvPr>
        </p:nvSpPr>
        <p:spPr>
          <a:xfrm>
            <a:off x="381001" y="180020"/>
            <a:ext cx="11430000" cy="557366"/>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FED893-EAFF-FB46-950F-25F5DC1507DF}"/>
              </a:ext>
            </a:extLst>
          </p:cNvPr>
          <p:cNvSpPr>
            <a:spLocks noGrp="1"/>
          </p:cNvSpPr>
          <p:nvPr>
            <p:ph type="body" idx="1"/>
          </p:nvPr>
        </p:nvSpPr>
        <p:spPr>
          <a:xfrm>
            <a:off x="381001" y="1028700"/>
            <a:ext cx="11429999" cy="5148263"/>
          </a:xfrm>
          <a:prstGeom prst="rect">
            <a:avLst/>
          </a:prstGeom>
        </p:spPr>
        <p:txBody>
          <a:bodyPr vert="horz" lIns="0" tIns="0" rIns="0" bIns="0" rtlCol="0">
            <a:normAutofit/>
          </a:bodyPr>
          <a:lstStyle/>
          <a:p>
            <a:pPr lvl="0"/>
            <a:r>
              <a:rPr lang="en-US"/>
              <a:t>Text level 1</a:t>
            </a:r>
          </a:p>
          <a:p>
            <a:pPr lvl="1"/>
            <a:r>
              <a:rPr lang="en-US"/>
              <a:t>Text level 2</a:t>
            </a:r>
          </a:p>
          <a:p>
            <a:pPr lvl="2"/>
            <a:r>
              <a:rPr lang="en-US"/>
              <a:t>Text level 3</a:t>
            </a:r>
          </a:p>
          <a:p>
            <a:pPr lvl="3"/>
            <a:r>
              <a:rPr lang="en-US"/>
              <a:t>Text level 4</a:t>
            </a:r>
          </a:p>
          <a:p>
            <a:pPr lvl="4"/>
            <a:r>
              <a:rPr lang="en-US"/>
              <a:t>Text level 5</a:t>
            </a:r>
          </a:p>
        </p:txBody>
      </p:sp>
      <p:sp>
        <p:nvSpPr>
          <p:cNvPr id="6" name="Slide Number Placeholder 5">
            <a:extLst>
              <a:ext uri="{FF2B5EF4-FFF2-40B4-BE49-F238E27FC236}">
                <a16:creationId xmlns:a16="http://schemas.microsoft.com/office/drawing/2014/main" id="{4100D57B-E8CA-394C-AEFF-F300CA71B15B}"/>
              </a:ext>
            </a:extLst>
          </p:cNvPr>
          <p:cNvSpPr>
            <a:spLocks noGrp="1"/>
          </p:cNvSpPr>
          <p:nvPr>
            <p:ph type="sldNum" sz="quarter" idx="4"/>
          </p:nvPr>
        </p:nvSpPr>
        <p:spPr>
          <a:xfrm>
            <a:off x="11426686" y="6428071"/>
            <a:ext cx="500270" cy="203476"/>
          </a:xfrm>
          <a:prstGeom prst="rect">
            <a:avLst/>
          </a:prstGeom>
        </p:spPr>
        <p:txBody>
          <a:bodyPr vert="horz" lIns="91440" tIns="45720" rIns="91440" bIns="45720" rtlCol="0" anchor="ctr"/>
          <a:lstStyle>
            <a:lvl1pPr algn="r">
              <a:defRPr sz="1000">
                <a:solidFill>
                  <a:schemeClr val="tx1"/>
                </a:solidFill>
              </a:defRPr>
            </a:lvl1pPr>
          </a:lstStyle>
          <a:p>
            <a:fld id="{8175E2FE-C81D-274B-B2F2-EB6FDAA0DFC1}" type="slidenum">
              <a:rPr lang="en-US" smtClean="0"/>
              <a:pPr/>
              <a:t>‹#›</a:t>
            </a:fld>
            <a:endParaRPr lang="en-US"/>
          </a:p>
        </p:txBody>
      </p:sp>
      <p:cxnSp>
        <p:nvCxnSpPr>
          <p:cNvPr id="14" name="Straight Connector 13">
            <a:extLst>
              <a:ext uri="{FF2B5EF4-FFF2-40B4-BE49-F238E27FC236}">
                <a16:creationId xmlns:a16="http://schemas.microsoft.com/office/drawing/2014/main" id="{636A7837-58A6-004B-AF45-AF21899C0F71}"/>
              </a:ext>
            </a:extLst>
          </p:cNvPr>
          <p:cNvCxnSpPr/>
          <p:nvPr userDrawn="1"/>
        </p:nvCxnSpPr>
        <p:spPr>
          <a:xfrm>
            <a:off x="346364" y="6369416"/>
            <a:ext cx="11473397" cy="0"/>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85677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35" r:id="rId7"/>
    <p:sldLayoutId id="2147483730" r:id="rId8"/>
    <p:sldLayoutId id="2147483733" r:id="rId9"/>
    <p:sldLayoutId id="2147483734" r:id="rId10"/>
  </p:sldLayoutIdLst>
  <p:hf hdr="0" ftr="0" dt="0"/>
  <p:txStyles>
    <p:titleStyle>
      <a:lvl1pPr algn="l" defTabSz="914400" rtl="0" eaLnBrk="1" latinLnBrk="0" hangingPunct="1">
        <a:lnSpc>
          <a:spcPct val="90000"/>
        </a:lnSpc>
        <a:spcBef>
          <a:spcPct val="0"/>
        </a:spcBef>
        <a:buNone/>
        <a:defRPr sz="2800" kern="1200">
          <a:solidFill>
            <a:schemeClr val="tx1"/>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Tx/>
        <a:buNone/>
        <a:defRPr sz="2000" b="1"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938" indent="0" algn="l" defTabSz="914400" rtl="0" eaLnBrk="1" latinLnBrk="0" hangingPunct="1">
        <a:lnSpc>
          <a:spcPct val="90000"/>
        </a:lnSpc>
        <a:spcBef>
          <a:spcPts val="500"/>
        </a:spcBef>
        <a:buFontTx/>
        <a:buNone/>
        <a:tabLst/>
        <a:defRPr sz="2000" b="0" kern="1200">
          <a:solidFill>
            <a:schemeClr val="tx1"/>
          </a:solidFill>
          <a:latin typeface="Arial" panose="020B0604020202020204" pitchFamily="34" charset="0"/>
          <a:ea typeface="+mn-ea"/>
          <a:cs typeface="Arial" panose="020B0604020202020204" pitchFamily="34" charset="0"/>
        </a:defRPr>
      </a:lvl2pPr>
      <a:lvl3pPr marL="688975" indent="-227013"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201738" indent="-2270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1714500" indent="-1762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360" userDrawn="1">
          <p15:clr>
            <a:srgbClr val="F26B43"/>
          </p15:clr>
        </p15:guide>
        <p15:guide id="4" pos="240" userDrawn="1">
          <p15:clr>
            <a:srgbClr val="F26B43"/>
          </p15:clr>
        </p15:guide>
        <p15:guide id="5" pos="7440" userDrawn="1">
          <p15:clr>
            <a:srgbClr val="F26B43"/>
          </p15:clr>
        </p15:guide>
        <p15:guide id="6" pos="3696" userDrawn="1">
          <p15:clr>
            <a:srgbClr val="F26B43"/>
          </p15:clr>
        </p15:guide>
        <p15:guide id="7" pos="3984" userDrawn="1">
          <p15:clr>
            <a:srgbClr val="F26B43"/>
          </p15:clr>
        </p15:guide>
        <p15:guide id="8" orient="horz" pos="3888" userDrawn="1">
          <p15:clr>
            <a:srgbClr val="F26B43"/>
          </p15:clr>
        </p15:guide>
        <p15:guide id="9" orient="horz" pos="6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4B7151-5733-E74B-9313-3BF5E97030AE}"/>
              </a:ext>
            </a:extLst>
          </p:cNvPr>
          <p:cNvSpPr>
            <a:spLocks noGrp="1"/>
          </p:cNvSpPr>
          <p:nvPr>
            <p:ph type="title"/>
          </p:nvPr>
        </p:nvSpPr>
        <p:spPr>
          <a:xfrm>
            <a:off x="388507" y="160578"/>
            <a:ext cx="11422493" cy="557366"/>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FED893-EAFF-FB46-950F-25F5DC1507DF}"/>
              </a:ext>
            </a:extLst>
          </p:cNvPr>
          <p:cNvSpPr>
            <a:spLocks noGrp="1"/>
          </p:cNvSpPr>
          <p:nvPr>
            <p:ph type="body" idx="1"/>
          </p:nvPr>
        </p:nvSpPr>
        <p:spPr>
          <a:xfrm>
            <a:off x="388507" y="1028700"/>
            <a:ext cx="11422493" cy="5148263"/>
          </a:xfrm>
          <a:prstGeom prst="rect">
            <a:avLst/>
          </a:prstGeom>
        </p:spPr>
        <p:txBody>
          <a:bodyPr vert="horz" lIns="0" tIns="0" rIns="0" bIns="0" rtlCol="0">
            <a:normAutofit/>
          </a:bodyPr>
          <a:lstStyle/>
          <a:p>
            <a:pPr lvl="0"/>
            <a:r>
              <a:rPr lang="en-US"/>
              <a:t>Text level 1</a:t>
            </a:r>
          </a:p>
          <a:p>
            <a:pPr lvl="1"/>
            <a:r>
              <a:rPr lang="en-US"/>
              <a:t>Text level 2</a:t>
            </a:r>
          </a:p>
          <a:p>
            <a:pPr lvl="2"/>
            <a:r>
              <a:rPr lang="en-US"/>
              <a:t>Text level 3</a:t>
            </a:r>
          </a:p>
          <a:p>
            <a:pPr lvl="3"/>
            <a:r>
              <a:rPr lang="en-US"/>
              <a:t>Text level 4</a:t>
            </a:r>
          </a:p>
          <a:p>
            <a:pPr lvl="4"/>
            <a:r>
              <a:rPr lang="en-US"/>
              <a:t>Text level 5</a:t>
            </a:r>
          </a:p>
        </p:txBody>
      </p:sp>
      <p:sp>
        <p:nvSpPr>
          <p:cNvPr id="6" name="Slide Number Placeholder 5">
            <a:extLst>
              <a:ext uri="{FF2B5EF4-FFF2-40B4-BE49-F238E27FC236}">
                <a16:creationId xmlns:a16="http://schemas.microsoft.com/office/drawing/2014/main" id="{4100D57B-E8CA-394C-AEFF-F300CA71B15B}"/>
              </a:ext>
            </a:extLst>
          </p:cNvPr>
          <p:cNvSpPr>
            <a:spLocks noGrp="1"/>
          </p:cNvSpPr>
          <p:nvPr>
            <p:ph type="sldNum" sz="quarter" idx="4"/>
          </p:nvPr>
        </p:nvSpPr>
        <p:spPr>
          <a:xfrm>
            <a:off x="11426686" y="6460219"/>
            <a:ext cx="500270" cy="20347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460C1CE4-C3DB-4E74-8633-A62624ED6CBF}" type="slidenum">
              <a:rPr lang="en-US" smtClean="0"/>
              <a:t>‹#›</a:t>
            </a:fld>
            <a:endParaRPr lang="en-US"/>
          </a:p>
        </p:txBody>
      </p:sp>
      <p:pic>
        <p:nvPicPr>
          <p:cNvPr id="7" name="Picture 6">
            <a:extLst>
              <a:ext uri="{FF2B5EF4-FFF2-40B4-BE49-F238E27FC236}">
                <a16:creationId xmlns:a16="http://schemas.microsoft.com/office/drawing/2014/main" id="{72A7CAF0-EDA5-2E47-9766-333B92B10083}"/>
              </a:ext>
            </a:extLst>
          </p:cNvPr>
          <p:cNvPicPr>
            <a:picLocks/>
          </p:cNvPicPr>
          <p:nvPr/>
        </p:nvPicPr>
        <p:blipFill>
          <a:blip r:embed="rId16" cstate="email">
            <a:extLst>
              <a:ext uri="{28A0092B-C50C-407E-A947-70E740481C1C}">
                <a14:useLocalDpi xmlns:a14="http://schemas.microsoft.com/office/drawing/2010/main"/>
              </a:ext>
            </a:extLst>
          </a:blip>
          <a:stretch>
            <a:fillRect/>
          </a:stretch>
        </p:blipFill>
        <p:spPr>
          <a:xfrm>
            <a:off x="0" y="6766402"/>
            <a:ext cx="12192000" cy="91598"/>
          </a:xfrm>
          <a:prstGeom prst="rect">
            <a:avLst/>
          </a:prstGeom>
        </p:spPr>
      </p:pic>
      <p:pic>
        <p:nvPicPr>
          <p:cNvPr id="8" name="Picture 7">
            <a:extLst>
              <a:ext uri="{FF2B5EF4-FFF2-40B4-BE49-F238E27FC236}">
                <a16:creationId xmlns:a16="http://schemas.microsoft.com/office/drawing/2014/main" id="{815CB307-5782-6C4B-98A6-379FCCC10B9D}"/>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67334" y="6293217"/>
            <a:ext cx="1189693" cy="473185"/>
          </a:xfrm>
          <a:prstGeom prst="rect">
            <a:avLst/>
          </a:prstGeom>
        </p:spPr>
      </p:pic>
      <p:pic>
        <p:nvPicPr>
          <p:cNvPr id="9" name="Picture 8">
            <a:extLst>
              <a:ext uri="{FF2B5EF4-FFF2-40B4-BE49-F238E27FC236}">
                <a16:creationId xmlns:a16="http://schemas.microsoft.com/office/drawing/2014/main" id="{825CFFD6-7BF8-C843-B6C5-641C03795F06}"/>
              </a:ext>
            </a:extLst>
          </p:cNvPr>
          <p:cNvPicPr>
            <a:picLocks/>
          </p:cNvPicPr>
          <p:nvPr/>
        </p:nvPicPr>
        <p:blipFill>
          <a:blip r:embed="rId16" cstate="email">
            <a:extLst>
              <a:ext uri="{28A0092B-C50C-407E-A947-70E740481C1C}">
                <a14:useLocalDpi xmlns:a14="http://schemas.microsoft.com/office/drawing/2010/main"/>
              </a:ext>
            </a:extLst>
          </a:blip>
          <a:stretch>
            <a:fillRect/>
          </a:stretch>
        </p:blipFill>
        <p:spPr>
          <a:xfrm>
            <a:off x="0" y="6766402"/>
            <a:ext cx="12192000" cy="91598"/>
          </a:xfrm>
          <a:prstGeom prst="rect">
            <a:avLst/>
          </a:prstGeom>
        </p:spPr>
      </p:pic>
      <p:pic>
        <p:nvPicPr>
          <p:cNvPr id="10" name="Picture 9">
            <a:extLst>
              <a:ext uri="{FF2B5EF4-FFF2-40B4-BE49-F238E27FC236}">
                <a16:creationId xmlns:a16="http://schemas.microsoft.com/office/drawing/2014/main" id="{8610F105-6736-754A-B73D-90C8B1FAD045}"/>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67334" y="6293217"/>
            <a:ext cx="1189693" cy="473185"/>
          </a:xfrm>
          <a:prstGeom prst="rect">
            <a:avLst/>
          </a:prstGeom>
        </p:spPr>
      </p:pic>
      <p:pic>
        <p:nvPicPr>
          <p:cNvPr id="11" name="Picture 10">
            <a:extLst>
              <a:ext uri="{FF2B5EF4-FFF2-40B4-BE49-F238E27FC236}">
                <a16:creationId xmlns:a16="http://schemas.microsoft.com/office/drawing/2014/main" id="{CEF045C6-6CA8-6040-952F-BCD053E0F81F}"/>
              </a:ext>
            </a:extLst>
          </p:cNvPr>
          <p:cNvPicPr>
            <a:picLocks/>
          </p:cNvPicPr>
          <p:nvPr/>
        </p:nvPicPr>
        <p:blipFill>
          <a:blip r:embed="rId16" cstate="email">
            <a:extLst>
              <a:ext uri="{28A0092B-C50C-407E-A947-70E740481C1C}">
                <a14:useLocalDpi xmlns:a14="http://schemas.microsoft.com/office/drawing/2010/main"/>
              </a:ext>
            </a:extLst>
          </a:blip>
          <a:stretch>
            <a:fillRect/>
          </a:stretch>
        </p:blipFill>
        <p:spPr>
          <a:xfrm>
            <a:off x="0" y="6766402"/>
            <a:ext cx="12192000" cy="91598"/>
          </a:xfrm>
          <a:prstGeom prst="rect">
            <a:avLst/>
          </a:prstGeom>
        </p:spPr>
      </p:pic>
      <p:pic>
        <p:nvPicPr>
          <p:cNvPr id="12" name="Picture 11">
            <a:extLst>
              <a:ext uri="{FF2B5EF4-FFF2-40B4-BE49-F238E27FC236}">
                <a16:creationId xmlns:a16="http://schemas.microsoft.com/office/drawing/2014/main" id="{D5050874-2749-BC4A-96CC-9E159A25AC3F}"/>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67334" y="6293217"/>
            <a:ext cx="1189693" cy="473185"/>
          </a:xfrm>
          <a:prstGeom prst="rect">
            <a:avLst/>
          </a:prstGeom>
        </p:spPr>
      </p:pic>
    </p:spTree>
    <p:extLst>
      <p:ext uri="{BB962C8B-B14F-4D97-AF65-F5344CB8AC3E}">
        <p14:creationId xmlns:p14="http://schemas.microsoft.com/office/powerpoint/2010/main" val="3987147900"/>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Lst>
  <p:txStyles>
    <p:titleStyle>
      <a:lvl1pPr algn="l" defTabSz="914400" rtl="0" eaLnBrk="1" latinLnBrk="0" hangingPunct="1">
        <a:lnSpc>
          <a:spcPct val="90000"/>
        </a:lnSpc>
        <a:spcBef>
          <a:spcPct val="0"/>
        </a:spcBef>
        <a:buNone/>
        <a:defRPr sz="3200" kern="1200">
          <a:solidFill>
            <a:schemeClr val="tx1"/>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Tx/>
        <a:buNone/>
        <a:defRPr sz="2000" b="1"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938" indent="0" algn="l" defTabSz="914400" rtl="0" eaLnBrk="1" latinLnBrk="0" hangingPunct="1">
        <a:lnSpc>
          <a:spcPct val="90000"/>
        </a:lnSpc>
        <a:spcBef>
          <a:spcPts val="500"/>
        </a:spcBef>
        <a:buFontTx/>
        <a:buNone/>
        <a:tabLst/>
        <a:defRPr sz="2000" b="0" kern="1200">
          <a:solidFill>
            <a:schemeClr val="tx1"/>
          </a:solidFill>
          <a:latin typeface="Arial" panose="020B0604020202020204" pitchFamily="34" charset="0"/>
          <a:ea typeface="+mn-ea"/>
          <a:cs typeface="Arial" panose="020B0604020202020204" pitchFamily="34" charset="0"/>
        </a:defRPr>
      </a:lvl2pPr>
      <a:lvl3pPr marL="688975" indent="-227013"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201738" indent="-2270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1714500" indent="-1762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48">
          <p15:clr>
            <a:srgbClr val="F26B43"/>
          </p15:clr>
        </p15:guide>
        <p15:guide id="4" orient="horz" pos="360">
          <p15:clr>
            <a:srgbClr val="F26B43"/>
          </p15:clr>
        </p15:guide>
        <p15:guide id="5" pos="240">
          <p15:clr>
            <a:srgbClr val="F26B43"/>
          </p15:clr>
        </p15:guide>
        <p15:guide id="6" pos="7440">
          <p15:clr>
            <a:srgbClr val="F26B43"/>
          </p15:clr>
        </p15:guide>
        <p15:guide id="7" pos="3696">
          <p15:clr>
            <a:srgbClr val="F26B43"/>
          </p15:clr>
        </p15:guide>
        <p15:guide id="8" pos="3984">
          <p15:clr>
            <a:srgbClr val="F26B43"/>
          </p15:clr>
        </p15:guide>
        <p15:guide id="9" orient="horz" pos="38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4B7151-5733-E74B-9313-3BF5E97030AE}"/>
              </a:ext>
            </a:extLst>
          </p:cNvPr>
          <p:cNvSpPr>
            <a:spLocks noGrp="1"/>
          </p:cNvSpPr>
          <p:nvPr>
            <p:ph type="title"/>
          </p:nvPr>
        </p:nvSpPr>
        <p:spPr>
          <a:xfrm>
            <a:off x="388507" y="160578"/>
            <a:ext cx="11422493" cy="557366"/>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FED893-EAFF-FB46-950F-25F5DC1507DF}"/>
              </a:ext>
            </a:extLst>
          </p:cNvPr>
          <p:cNvSpPr>
            <a:spLocks noGrp="1"/>
          </p:cNvSpPr>
          <p:nvPr>
            <p:ph type="body" idx="1"/>
          </p:nvPr>
        </p:nvSpPr>
        <p:spPr>
          <a:xfrm>
            <a:off x="388507" y="1028700"/>
            <a:ext cx="11422493" cy="5148263"/>
          </a:xfrm>
          <a:prstGeom prst="rect">
            <a:avLst/>
          </a:prstGeom>
        </p:spPr>
        <p:txBody>
          <a:bodyPr vert="horz" lIns="0" tIns="0" rIns="0" bIns="0" rtlCol="0">
            <a:normAutofit/>
          </a:bodyPr>
          <a:lstStyle/>
          <a:p>
            <a:pPr lvl="0"/>
            <a:r>
              <a:rPr lang="en-US"/>
              <a:t>Text level 1</a:t>
            </a:r>
          </a:p>
          <a:p>
            <a:pPr lvl="1"/>
            <a:r>
              <a:rPr lang="en-US"/>
              <a:t>Text level 2</a:t>
            </a:r>
          </a:p>
          <a:p>
            <a:pPr lvl="2"/>
            <a:r>
              <a:rPr lang="en-US"/>
              <a:t>Text level 3</a:t>
            </a:r>
          </a:p>
          <a:p>
            <a:pPr lvl="3"/>
            <a:r>
              <a:rPr lang="en-US"/>
              <a:t>Text level 4</a:t>
            </a:r>
          </a:p>
          <a:p>
            <a:pPr lvl="4"/>
            <a:r>
              <a:rPr lang="en-US"/>
              <a:t>Text level 5</a:t>
            </a:r>
          </a:p>
        </p:txBody>
      </p:sp>
      <p:sp>
        <p:nvSpPr>
          <p:cNvPr id="4" name="Slide Number Placeholder 5">
            <a:extLst>
              <a:ext uri="{FF2B5EF4-FFF2-40B4-BE49-F238E27FC236}">
                <a16:creationId xmlns:a16="http://schemas.microsoft.com/office/drawing/2014/main" id="{586E9D1E-C3B3-5D8E-558D-DB88C4FE5E57}"/>
              </a:ext>
            </a:extLst>
          </p:cNvPr>
          <p:cNvSpPr>
            <a:spLocks noGrp="1"/>
          </p:cNvSpPr>
          <p:nvPr>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pic>
        <p:nvPicPr>
          <p:cNvPr id="14" name="Graphic 13">
            <a:extLst>
              <a:ext uri="{FF2B5EF4-FFF2-40B4-BE49-F238E27FC236}">
                <a16:creationId xmlns:a16="http://schemas.microsoft.com/office/drawing/2014/main" id="{A6AE5564-B904-8B1F-DE7D-A14D3FC873D6}"/>
              </a:ext>
            </a:extLst>
          </p:cNvPr>
          <p:cNvPicPr>
            <a:picLocks noChangeAspect="1"/>
          </p:cNvPicPr>
          <p:nvPr userDrawn="1"/>
        </p:nvPicPr>
        <p:blipFill>
          <a:blip r:embed="rId26" cstate="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274310" y="6287329"/>
            <a:ext cx="1189693" cy="474251"/>
          </a:xfrm>
          <a:prstGeom prst="rect">
            <a:avLst/>
          </a:prstGeom>
        </p:spPr>
      </p:pic>
    </p:spTree>
    <p:extLst>
      <p:ext uri="{BB962C8B-B14F-4D97-AF65-F5344CB8AC3E}">
        <p14:creationId xmlns:p14="http://schemas.microsoft.com/office/powerpoint/2010/main" val="427711570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21" r:id="rId18"/>
    <p:sldLayoutId id="2147483822" r:id="rId19"/>
    <p:sldLayoutId id="2147483823" r:id="rId20"/>
    <p:sldLayoutId id="2147483824" r:id="rId21"/>
    <p:sldLayoutId id="2147483825" r:id="rId22"/>
    <p:sldLayoutId id="2147483826" r:id="rId23"/>
    <p:sldLayoutId id="2147483827" r:id="rId24"/>
  </p:sldLayoutIdLst>
  <p:hf hdr="0" ftr="0" dt="0"/>
  <p:txStyles>
    <p:titleStyle>
      <a:lvl1pPr algn="l" defTabSz="914400" rtl="0" eaLnBrk="1" latinLnBrk="0" hangingPunct="1">
        <a:lnSpc>
          <a:spcPct val="90000"/>
        </a:lnSpc>
        <a:spcBef>
          <a:spcPct val="0"/>
        </a:spcBef>
        <a:buNone/>
        <a:defRPr sz="3200" kern="1200">
          <a:solidFill>
            <a:schemeClr val="tx1"/>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Tx/>
        <a:buNone/>
        <a:defRPr sz="2000" b="1"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938" indent="0" algn="l" defTabSz="914400" rtl="0" eaLnBrk="1" latinLnBrk="0" hangingPunct="1">
        <a:lnSpc>
          <a:spcPct val="90000"/>
        </a:lnSpc>
        <a:spcBef>
          <a:spcPts val="500"/>
        </a:spcBef>
        <a:buFontTx/>
        <a:buNone/>
        <a:tabLst/>
        <a:defRPr sz="2000" b="0" kern="1200">
          <a:solidFill>
            <a:schemeClr val="tx1"/>
          </a:solidFill>
          <a:latin typeface="Arial" panose="020B0604020202020204" pitchFamily="34" charset="0"/>
          <a:ea typeface="+mn-ea"/>
          <a:cs typeface="Arial" panose="020B0604020202020204" pitchFamily="34" charset="0"/>
        </a:defRPr>
      </a:lvl2pPr>
      <a:lvl3pPr marL="688975" indent="-227013"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201738" indent="-2270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1714500" indent="-1762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48">
          <p15:clr>
            <a:srgbClr val="F26B43"/>
          </p15:clr>
        </p15:guide>
        <p15:guide id="4" orient="horz" pos="360">
          <p15:clr>
            <a:srgbClr val="F26B43"/>
          </p15:clr>
        </p15:guide>
        <p15:guide id="5" pos="240">
          <p15:clr>
            <a:srgbClr val="F26B43"/>
          </p15:clr>
        </p15:guide>
        <p15:guide id="6" pos="7440">
          <p15:clr>
            <a:srgbClr val="F26B43"/>
          </p15:clr>
        </p15:guide>
        <p15:guide id="7" pos="3696">
          <p15:clr>
            <a:srgbClr val="F26B43"/>
          </p15:clr>
        </p15:guide>
        <p15:guide id="8" pos="3984">
          <p15:clr>
            <a:srgbClr val="F26B43"/>
          </p15:clr>
        </p15:guide>
        <p15:guide id="9" orient="horz" pos="388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4C31D0E-35BB-0B1D-89C5-79AA22B720D7}"/>
              </a:ext>
            </a:extLst>
          </p:cNvPr>
          <p:cNvGraphicFramePr>
            <a:graphicFrameLocks noChangeAspect="1"/>
          </p:cNvGraphicFramePr>
          <p:nvPr userDrawn="1">
            <p:custDataLst>
              <p:tags r:id="rId53"/>
            </p:custDataLst>
            <p:extLst>
              <p:ext uri="{D42A27DB-BD31-4B8C-83A1-F6EECF244321}">
                <p14:modId xmlns:p14="http://schemas.microsoft.com/office/powerpoint/2010/main" val="1147304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4" imgW="306" imgH="306" progId="TCLayout.ActiveDocument.1">
                  <p:embed/>
                </p:oleObj>
              </mc:Choice>
              <mc:Fallback>
                <p:oleObj name="think-cell Slide" r:id="rId54" imgW="306" imgH="306" progId="TCLayout.ActiveDocument.1">
                  <p:embed/>
                  <p:pic>
                    <p:nvPicPr>
                      <p:cNvPr id="4" name="think-cell data - do not delete" hidden="1">
                        <a:extLst>
                          <a:ext uri="{FF2B5EF4-FFF2-40B4-BE49-F238E27FC236}">
                            <a16:creationId xmlns:a16="http://schemas.microsoft.com/office/drawing/2014/main" id="{B4C31D0E-35BB-0B1D-89C5-79AA22B720D7}"/>
                          </a:ext>
                        </a:extLst>
                      </p:cNvPr>
                      <p:cNvPicPr/>
                      <p:nvPr/>
                    </p:nvPicPr>
                    <p:blipFill>
                      <a:blip r:embed="rId55"/>
                      <a:stretch>
                        <a:fillRect/>
                      </a:stretch>
                    </p:blipFill>
                    <p:spPr>
                      <a:xfrm>
                        <a:off x="1588" y="1588"/>
                        <a:ext cx="1588" cy="1588"/>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4100D57B-E8CA-394C-AEFF-F300CA71B15B}"/>
              </a:ext>
            </a:extLst>
          </p:cNvPr>
          <p:cNvSpPr>
            <a:spLocks noGrp="1"/>
          </p:cNvSpPr>
          <p:nvPr userDrawn="1">
            <p:ph type="sldNum" sz="quarter" idx="4"/>
          </p:nvPr>
        </p:nvSpPr>
        <p:spPr>
          <a:xfrm>
            <a:off x="11475537" y="6422716"/>
            <a:ext cx="330231" cy="203476"/>
          </a:xfrm>
          <a:prstGeom prst="rect">
            <a:avLst/>
          </a:prstGeom>
        </p:spPr>
        <p:txBody>
          <a:bodyPr vert="horz" lIns="0" tIns="0" rIns="0" bIns="0" rtlCol="0" anchor="ctr"/>
          <a:lstStyle>
            <a:lvl1pPr algn="r">
              <a:defRPr sz="1000" b="1">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8175E2FE-C81D-274B-B2F2-EB6FDAA0DFC1}" type="slidenum">
              <a:rPr lang="en-US" smtClean="0"/>
              <a:pPr/>
              <a:t>‹#›</a:t>
            </a:fld>
            <a:endParaRPr lang="en-US"/>
          </a:p>
        </p:txBody>
      </p:sp>
      <p:pic>
        <p:nvPicPr>
          <p:cNvPr id="8" name="Graphic 7">
            <a:extLst>
              <a:ext uri="{FF2B5EF4-FFF2-40B4-BE49-F238E27FC236}">
                <a16:creationId xmlns:a16="http://schemas.microsoft.com/office/drawing/2014/main" id="{D2346DD4-52C8-0439-E7EE-1E032CD43313}"/>
              </a:ext>
            </a:extLst>
          </p:cNvPr>
          <p:cNvPicPr>
            <a:picLocks noChangeAspect="1"/>
          </p:cNvPicPr>
          <p:nvPr userDrawn="1"/>
        </p:nvPicPr>
        <p:blipFill>
          <a:blip r:embed="rId56" cstate="print">
            <a:extLst>
              <a:ext uri="{28A0092B-C50C-407E-A947-70E740481C1C}">
                <a14:useLocalDpi xmlns:a14="http://schemas.microsoft.com/office/drawing/2010/main"/>
              </a:ext>
              <a:ext uri="{96DAC541-7B7A-43D3-8B79-37D633B846F1}">
                <asvg:svgBlip xmlns:asvg="http://schemas.microsoft.com/office/drawing/2016/SVG/main" r:embed="rId57"/>
              </a:ext>
            </a:extLst>
          </a:blip>
          <a:stretch>
            <a:fillRect/>
          </a:stretch>
        </p:blipFill>
        <p:spPr>
          <a:xfrm>
            <a:off x="274310" y="6287329"/>
            <a:ext cx="1189693" cy="474251"/>
          </a:xfrm>
          <a:prstGeom prst="rect">
            <a:avLst/>
          </a:prstGeom>
        </p:spPr>
      </p:pic>
      <p:sp>
        <p:nvSpPr>
          <p:cNvPr id="2" name="Title Placeholder 1">
            <a:extLst>
              <a:ext uri="{FF2B5EF4-FFF2-40B4-BE49-F238E27FC236}">
                <a16:creationId xmlns:a16="http://schemas.microsoft.com/office/drawing/2014/main" id="{154B7151-5733-E74B-9313-3BF5E97030AE}"/>
              </a:ext>
            </a:extLst>
          </p:cNvPr>
          <p:cNvSpPr>
            <a:spLocks noGrp="1"/>
          </p:cNvSpPr>
          <p:nvPr userDrawn="1">
            <p:ph type="title"/>
          </p:nvPr>
        </p:nvSpPr>
        <p:spPr>
          <a:xfrm>
            <a:off x="388507" y="186704"/>
            <a:ext cx="11422493" cy="557366"/>
          </a:xfrm>
          <a:prstGeom prst="rect">
            <a:avLst/>
          </a:prstGeom>
          <a:noFill/>
        </p:spPr>
        <p:txBody>
          <a:bodyPr vert="horz" lIns="0" tIns="0" rIns="0" bIns="0" rtlCol="0" anchor="b">
            <a:normAutofit/>
          </a:bodyPr>
          <a:lstStyle/>
          <a:p>
            <a:r>
              <a:rPr lang="en-US"/>
              <a:t>Click to edit title</a:t>
            </a:r>
          </a:p>
        </p:txBody>
      </p:sp>
      <p:sp>
        <p:nvSpPr>
          <p:cNvPr id="11" name="Text Placeholder 10">
            <a:extLst>
              <a:ext uri="{FF2B5EF4-FFF2-40B4-BE49-F238E27FC236}">
                <a16:creationId xmlns:a16="http://schemas.microsoft.com/office/drawing/2014/main" id="{96F35F98-E03B-F1A5-AE11-C054EEA874D2}"/>
              </a:ext>
            </a:extLst>
          </p:cNvPr>
          <p:cNvSpPr>
            <a:spLocks noGrp="1"/>
          </p:cNvSpPr>
          <p:nvPr>
            <p:ph type="body" idx="1"/>
          </p:nvPr>
        </p:nvSpPr>
        <p:spPr>
          <a:xfrm>
            <a:off x="381000" y="1028701"/>
            <a:ext cx="11430000" cy="466820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12" name="Footer Placeholder 11">
            <a:extLst>
              <a:ext uri="{FF2B5EF4-FFF2-40B4-BE49-F238E27FC236}">
                <a16:creationId xmlns:a16="http://schemas.microsoft.com/office/drawing/2014/main" id="{63DC06EA-906E-72F2-34FE-AC923BFD66E4}"/>
              </a:ext>
            </a:extLst>
          </p:cNvPr>
          <p:cNvSpPr>
            <a:spLocks noGrp="1"/>
          </p:cNvSpPr>
          <p:nvPr>
            <p:ph type="ftr" sz="quarter" idx="3"/>
          </p:nvPr>
        </p:nvSpPr>
        <p:spPr>
          <a:xfrm>
            <a:off x="390524" y="5809556"/>
            <a:ext cx="11429999" cy="365125"/>
          </a:xfrm>
          <a:prstGeom prst="rect">
            <a:avLst/>
          </a:prstGeom>
        </p:spPr>
        <p:txBody>
          <a:bodyPr vert="horz" lIns="0" tIns="0" rIns="0" bIns="0" rtlCol="0" anchor="b"/>
          <a:lstStyle>
            <a:lvl1pPr marL="0" algn="l" defTabSz="457200" rtl="0" eaLnBrk="1" latinLnBrk="0" hangingPunct="1">
              <a:defRPr lang="en-PH" sz="1000" kern="1200" dirty="0">
                <a:solidFill>
                  <a:schemeClr val="bg2">
                    <a:lumMod val="50000"/>
                  </a:schemeClr>
                </a:solidFill>
                <a:latin typeface="Arial" panose="020B0604020202020204" pitchFamily="34" charset="0"/>
                <a:ea typeface="+mn-ea"/>
                <a:cs typeface="Arial" panose="020B0604020202020204" pitchFamily="34" charset="0"/>
                <a:sym typeface="Arial" panose="020B0604020202020204" pitchFamily="34" charset="0"/>
              </a:defRPr>
            </a:lvl1pPr>
          </a:lstStyle>
          <a:p>
            <a:r>
              <a:rPr lang="en-US"/>
              <a:t>To add a footer: Insert tab &gt; Header &amp; Footer &gt; Select Footer &gt; Apply</a:t>
            </a:r>
          </a:p>
        </p:txBody>
      </p:sp>
    </p:spTree>
    <p:extLst>
      <p:ext uri="{BB962C8B-B14F-4D97-AF65-F5344CB8AC3E}">
        <p14:creationId xmlns:p14="http://schemas.microsoft.com/office/powerpoint/2010/main" val="2300661721"/>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 id="2147483855" r:id="rId27"/>
    <p:sldLayoutId id="2147483856" r:id="rId28"/>
    <p:sldLayoutId id="2147483857" r:id="rId29"/>
    <p:sldLayoutId id="2147483858" r:id="rId30"/>
    <p:sldLayoutId id="2147483859" r:id="rId31"/>
    <p:sldLayoutId id="2147483860" r:id="rId32"/>
    <p:sldLayoutId id="2147483861" r:id="rId33"/>
    <p:sldLayoutId id="2147483862" r:id="rId34"/>
    <p:sldLayoutId id="2147483863" r:id="rId35"/>
    <p:sldLayoutId id="2147483864" r:id="rId36"/>
    <p:sldLayoutId id="2147483865" r:id="rId37"/>
    <p:sldLayoutId id="2147483866" r:id="rId38"/>
    <p:sldLayoutId id="2147483867" r:id="rId39"/>
    <p:sldLayoutId id="2147483868" r:id="rId40"/>
    <p:sldLayoutId id="2147483869" r:id="rId41"/>
    <p:sldLayoutId id="2147483870" r:id="rId42"/>
    <p:sldLayoutId id="2147483871" r:id="rId43"/>
    <p:sldLayoutId id="2147483872" r:id="rId44"/>
    <p:sldLayoutId id="2147483873" r:id="rId45"/>
    <p:sldLayoutId id="2147483874" r:id="rId46"/>
    <p:sldLayoutId id="2147483875" r:id="rId47"/>
    <p:sldLayoutId id="2147483876" r:id="rId48"/>
    <p:sldLayoutId id="2147483877" r:id="rId49"/>
    <p:sldLayoutId id="2147483878" r:id="rId50"/>
    <p:sldLayoutId id="2147483879" r:id="rId51"/>
  </p:sldLayoutIdLst>
  <p:hf hdr="0" ftr="0" dt="0"/>
  <p:txStyles>
    <p:titleStyle>
      <a:lvl1pPr algn="l" defTabSz="914400" rtl="0" eaLnBrk="1" latinLnBrk="0" hangingPunct="1">
        <a:lnSpc>
          <a:spcPct val="90000"/>
        </a:lnSpc>
        <a:spcBef>
          <a:spcPct val="0"/>
        </a:spcBef>
        <a:buNone/>
        <a:defRPr sz="3200" kern="1200">
          <a:solidFill>
            <a:schemeClr val="tx2"/>
          </a:solidFill>
          <a:latin typeface="Arial" panose="020B0604020202020204" pitchFamily="34" charset="0"/>
          <a:ea typeface="+mj-ea"/>
          <a:cs typeface="Arial" panose="020B0604020202020204" pitchFamily="34" charset="0"/>
          <a:sym typeface="Arial" panose="020B0604020202020204" pitchFamily="34" charset="0"/>
        </a:defRPr>
      </a:lvl1pPr>
    </p:titleStyle>
    <p:bodyStyle>
      <a:lvl1pPr marL="0" indent="0" algn="l" defTabSz="914400" rtl="0" eaLnBrk="1" latinLnBrk="0" hangingPunct="1">
        <a:lnSpc>
          <a:spcPct val="90000"/>
        </a:lnSpc>
        <a:spcBef>
          <a:spcPts val="1000"/>
        </a:spcBef>
        <a:buFontTx/>
        <a:buNone/>
        <a:defRPr sz="2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48">
          <p15:clr>
            <a:srgbClr val="F26B43"/>
          </p15:clr>
        </p15:guide>
        <p15:guide id="4" orient="horz" pos="114">
          <p15:clr>
            <a:srgbClr val="F26B43"/>
          </p15:clr>
        </p15:guide>
        <p15:guide id="5" pos="240">
          <p15:clr>
            <a:srgbClr val="F26B43"/>
          </p15:clr>
        </p15:guide>
        <p15:guide id="6" pos="7440">
          <p15:clr>
            <a:srgbClr val="F26B43"/>
          </p15:clr>
        </p15:guide>
        <p15:guide id="7" pos="3696">
          <p15:clr>
            <a:srgbClr val="F26B43"/>
          </p15:clr>
        </p15:guide>
        <p15:guide id="8" pos="3984">
          <p15:clr>
            <a:srgbClr val="F26B43"/>
          </p15:clr>
        </p15:guide>
        <p15:guide id="9" orient="horz" pos="3888">
          <p15:clr>
            <a:srgbClr val="F26B43"/>
          </p15:clr>
        </p15:guide>
        <p15:guide id="10" orient="horz" pos="47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9.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9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9.xml"/><Relationship Id="rId1" Type="http://schemas.openxmlformats.org/officeDocument/2006/relationships/tags" Target="../tags/tag5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pn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image" Target="../media/image37.jpeg"/><Relationship Id="rId16" Type="http://schemas.openxmlformats.org/officeDocument/2006/relationships/image" Target="../media/image51.png"/><Relationship Id="rId1" Type="http://schemas.openxmlformats.org/officeDocument/2006/relationships/slideLayout" Target="../slideLayouts/slideLayout99.xml"/><Relationship Id="rId6" Type="http://schemas.openxmlformats.org/officeDocument/2006/relationships/image" Target="../media/image41.jpeg"/><Relationship Id="rId11" Type="http://schemas.openxmlformats.org/officeDocument/2006/relationships/image" Target="../media/image46.png"/><Relationship Id="rId5" Type="http://schemas.openxmlformats.org/officeDocument/2006/relationships/image" Target="../media/image40.jpeg"/><Relationship Id="rId15" Type="http://schemas.openxmlformats.org/officeDocument/2006/relationships/image" Target="../media/image50.jpeg"/><Relationship Id="rId10" Type="http://schemas.openxmlformats.org/officeDocument/2006/relationships/image" Target="../media/image45.png"/><Relationship Id="rId4" Type="http://schemas.openxmlformats.org/officeDocument/2006/relationships/image" Target="../media/image39.jpeg"/><Relationship Id="rId9" Type="http://schemas.openxmlformats.org/officeDocument/2006/relationships/image" Target="../media/image44.png"/><Relationship Id="rId14" Type="http://schemas.openxmlformats.org/officeDocument/2006/relationships/image" Target="../media/image49.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2.png"/><Relationship Id="rId1" Type="http://schemas.openxmlformats.org/officeDocument/2006/relationships/slideLayout" Target="../slideLayouts/slideLayout99.xml"/><Relationship Id="rId4" Type="http://schemas.openxmlformats.org/officeDocument/2006/relationships/image" Target="../media/image53.png"/></Relationships>
</file>

<file path=ppt/slides/_rels/slide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99.xml"/><Relationship Id="rId5" Type="http://schemas.openxmlformats.org/officeDocument/2006/relationships/image" Target="../media/image56.png"/><Relationship Id="rId4" Type="http://schemas.openxmlformats.org/officeDocument/2006/relationships/image" Target="../media/image55.png"/></Relationships>
</file>

<file path=ppt/slides/_rels/slide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xml"/><Relationship Id="rId1" Type="http://schemas.openxmlformats.org/officeDocument/2006/relationships/slideLayout" Target="../slideLayouts/slideLayout58.xml"/><Relationship Id="rId4" Type="http://schemas.openxmlformats.org/officeDocument/2006/relationships/image" Target="../media/image5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7.xml"/><Relationship Id="rId1" Type="http://schemas.openxmlformats.org/officeDocument/2006/relationships/tags" Target="../tags/tag58.xml"/><Relationship Id="rId5" Type="http://schemas.openxmlformats.org/officeDocument/2006/relationships/image" Target="../media/image17.e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58.xml"/><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DED5-9A0B-7452-8F6D-B12A2F9021A4}"/>
              </a:ext>
            </a:extLst>
          </p:cNvPr>
          <p:cNvSpPr>
            <a:spLocks noGrp="1"/>
          </p:cNvSpPr>
          <p:nvPr>
            <p:ph type="ctrTitle"/>
          </p:nvPr>
        </p:nvSpPr>
        <p:spPr>
          <a:xfrm>
            <a:off x="395007" y="2561480"/>
            <a:ext cx="6324769" cy="1705725"/>
          </a:xfrm>
        </p:spPr>
        <p:txBody>
          <a:bodyPr/>
          <a:lstStyle/>
          <a:p>
            <a:r>
              <a:rPr lang="en-SE" sz="4000" dirty="0"/>
              <a:t>800V DC</a:t>
            </a:r>
            <a:br>
              <a:rPr lang="en-SE" sz="4000" dirty="0"/>
            </a:br>
            <a:r>
              <a:rPr lang="en-SE" sz="4000" dirty="0"/>
              <a:t>in Data </a:t>
            </a:r>
            <a:r>
              <a:rPr lang="en-SE" sz="4000" dirty="0" err="1"/>
              <a:t>Centers</a:t>
            </a:r>
            <a:endParaRPr lang="en-US" sz="4000" dirty="0"/>
          </a:p>
        </p:txBody>
      </p:sp>
      <p:sp>
        <p:nvSpPr>
          <p:cNvPr id="3" name="Subtitle 2">
            <a:extLst>
              <a:ext uri="{FF2B5EF4-FFF2-40B4-BE49-F238E27FC236}">
                <a16:creationId xmlns:a16="http://schemas.microsoft.com/office/drawing/2014/main" id="{0E9A3F3A-C98B-F942-816A-8F94D0B6632C}"/>
              </a:ext>
            </a:extLst>
          </p:cNvPr>
          <p:cNvSpPr>
            <a:spLocks noGrp="1"/>
          </p:cNvSpPr>
          <p:nvPr>
            <p:ph type="subTitle" idx="1"/>
          </p:nvPr>
        </p:nvSpPr>
        <p:spPr/>
        <p:txBody>
          <a:bodyPr/>
          <a:lstStyle/>
          <a:p>
            <a:r>
              <a:rPr lang="en-SE"/>
              <a:t>Henrik Nilén</a:t>
            </a:r>
            <a:endParaRPr lang="en-PH"/>
          </a:p>
        </p:txBody>
      </p:sp>
      <p:sp>
        <p:nvSpPr>
          <p:cNvPr id="4" name="Text Placeholder 3">
            <a:extLst>
              <a:ext uri="{FF2B5EF4-FFF2-40B4-BE49-F238E27FC236}">
                <a16:creationId xmlns:a16="http://schemas.microsoft.com/office/drawing/2014/main" id="{B63B803D-AB89-495D-8162-BEBDB4BAE6C2}"/>
              </a:ext>
            </a:extLst>
          </p:cNvPr>
          <p:cNvSpPr>
            <a:spLocks noGrp="1"/>
          </p:cNvSpPr>
          <p:nvPr>
            <p:ph type="body" sz="quarter" idx="13"/>
          </p:nvPr>
        </p:nvSpPr>
        <p:spPr/>
        <p:txBody>
          <a:bodyPr>
            <a:normAutofit/>
          </a:bodyPr>
          <a:lstStyle/>
          <a:p>
            <a:endParaRPr lang="en-US"/>
          </a:p>
        </p:txBody>
      </p:sp>
      <p:sp>
        <p:nvSpPr>
          <p:cNvPr id="5" name="Text Placeholder 4">
            <a:extLst>
              <a:ext uri="{FF2B5EF4-FFF2-40B4-BE49-F238E27FC236}">
                <a16:creationId xmlns:a16="http://schemas.microsoft.com/office/drawing/2014/main" id="{DF885300-44AD-F81A-5DEB-6FE47289CA6F}"/>
              </a:ext>
            </a:extLst>
          </p:cNvPr>
          <p:cNvSpPr>
            <a:spLocks noGrp="1"/>
          </p:cNvSpPr>
          <p:nvPr>
            <p:ph type="body" sz="quarter" idx="14"/>
          </p:nvPr>
        </p:nvSpPr>
        <p:spPr/>
        <p:txBody>
          <a:bodyPr/>
          <a:lstStyle/>
          <a:p>
            <a:endParaRPr lang="en-PH"/>
          </a:p>
        </p:txBody>
      </p:sp>
      <p:grpSp>
        <p:nvGrpSpPr>
          <p:cNvPr id="11" name="Group 10">
            <a:extLst>
              <a:ext uri="{FF2B5EF4-FFF2-40B4-BE49-F238E27FC236}">
                <a16:creationId xmlns:a16="http://schemas.microsoft.com/office/drawing/2014/main" id="{8B0C0808-9E13-36A8-48D7-1C4E275ED396}"/>
              </a:ext>
            </a:extLst>
          </p:cNvPr>
          <p:cNvGrpSpPr>
            <a:grpSpLocks noGrp="1" noUngrp="1" noRot="1" noMove="1" noResize="1"/>
          </p:cNvGrpSpPr>
          <p:nvPr/>
        </p:nvGrpSpPr>
        <p:grpSpPr>
          <a:xfrm>
            <a:off x="5674046" y="0"/>
            <a:ext cx="6517954" cy="6858000"/>
            <a:chOff x="5674046" y="0"/>
            <a:chExt cx="6517954" cy="6858000"/>
          </a:xfrm>
        </p:grpSpPr>
        <p:pic>
          <p:nvPicPr>
            <p:cNvPr id="7" name="Picture Placeholder 16">
              <a:extLst>
                <a:ext uri="{FF2B5EF4-FFF2-40B4-BE49-F238E27FC236}">
                  <a16:creationId xmlns:a16="http://schemas.microsoft.com/office/drawing/2014/main" id="{EEA3A8F3-B615-A1EE-CA4F-84039FEE0CFC}"/>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442075" y="0"/>
              <a:ext cx="5749925" cy="6858000"/>
            </a:xfrm>
            <a:prstGeom prst="rect">
              <a:avLst/>
            </a:prstGeom>
          </p:spPr>
        </p:pic>
        <p:sp>
          <p:nvSpPr>
            <p:cNvPr id="8" name="White Wave">
              <a:extLst>
                <a:ext uri="{FF2B5EF4-FFF2-40B4-BE49-F238E27FC236}">
                  <a16:creationId xmlns:a16="http://schemas.microsoft.com/office/drawing/2014/main" id="{04D070EC-B4B0-AAD9-7274-5707A12E69AA}"/>
                </a:ext>
              </a:extLst>
            </p:cNvPr>
            <p:cNvSpPr>
              <a:spLocks noGrp="1" noRot="1" noMove="1" noResize="1" noEditPoints="1" noAdjustHandles="1" noChangeArrowheads="1" noChangeShapeType="1"/>
            </p:cNvSpPr>
            <p:nvPr/>
          </p:nvSpPr>
          <p:spPr>
            <a:xfrm>
              <a:off x="5895975" y="0"/>
              <a:ext cx="1779443" cy="6858000"/>
            </a:xfrm>
            <a:custGeom>
              <a:avLst/>
              <a:gdLst>
                <a:gd name="connsiteX0" fmla="*/ 0 w 1779443"/>
                <a:gd name="connsiteY0" fmla="*/ 0 h 6858000"/>
                <a:gd name="connsiteX1" fmla="*/ 789134 w 1779443"/>
                <a:gd name="connsiteY1" fmla="*/ 0 h 6858000"/>
                <a:gd name="connsiteX2" fmla="*/ 789134 w 1779443"/>
                <a:gd name="connsiteY2" fmla="*/ 164559 h 6858000"/>
                <a:gd name="connsiteX3" fmla="*/ 545487 w 1779443"/>
                <a:gd name="connsiteY3" fmla="*/ 6857999 h 6858000"/>
                <a:gd name="connsiteX4" fmla="*/ 1096496 w 1779443"/>
                <a:gd name="connsiteY4" fmla="*/ 6857999 h 6858000"/>
                <a:gd name="connsiteX5" fmla="*/ 1327017 w 1779443"/>
                <a:gd name="connsiteY5" fmla="*/ 130630 h 6858000"/>
                <a:gd name="connsiteX6" fmla="*/ 1557538 w 1779443"/>
                <a:gd name="connsiteY6" fmla="*/ 6857999 h 6858000"/>
                <a:gd name="connsiteX7" fmla="*/ 1779443 w 1779443"/>
                <a:gd name="connsiteY7" fmla="*/ 6857999 h 6858000"/>
                <a:gd name="connsiteX8" fmla="*/ 1779443 w 1779443"/>
                <a:gd name="connsiteY8" fmla="*/ 6858000 h 6858000"/>
                <a:gd name="connsiteX9" fmla="*/ 0 w 1779443"/>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9443" h="6858000">
                  <a:moveTo>
                    <a:pt x="0" y="0"/>
                  </a:moveTo>
                  <a:lnTo>
                    <a:pt x="789134" y="0"/>
                  </a:lnTo>
                  <a:lnTo>
                    <a:pt x="789134" y="164559"/>
                  </a:lnTo>
                  <a:lnTo>
                    <a:pt x="545487" y="6857999"/>
                  </a:lnTo>
                  <a:lnTo>
                    <a:pt x="1096496" y="6857999"/>
                  </a:lnTo>
                  <a:lnTo>
                    <a:pt x="1327017" y="130630"/>
                  </a:lnTo>
                  <a:lnTo>
                    <a:pt x="1557538" y="6857999"/>
                  </a:lnTo>
                  <a:lnTo>
                    <a:pt x="1779443" y="6857999"/>
                  </a:lnTo>
                  <a:lnTo>
                    <a:pt x="1779443" y="6858000"/>
                  </a:lnTo>
                  <a:lnTo>
                    <a:pt x="0" y="685800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sym typeface="Arial" panose="020B0604020202020204" pitchFamily="34" charset="0"/>
              </a:endParaRPr>
            </a:p>
          </p:txBody>
        </p:sp>
        <p:sp>
          <p:nvSpPr>
            <p:cNvPr id="9" name="Orange Wave Fade">
              <a:extLst>
                <a:ext uri="{FF2B5EF4-FFF2-40B4-BE49-F238E27FC236}">
                  <a16:creationId xmlns:a16="http://schemas.microsoft.com/office/drawing/2014/main" id="{CFE9D273-F3F6-522F-9446-D3174F4A3CD4}"/>
                </a:ext>
              </a:extLst>
            </p:cNvPr>
            <p:cNvSpPr>
              <a:spLocks noGrp="1" noRot="1" noMove="1" noResize="1" noEditPoints="1" noAdjustHandles="1" noChangeArrowheads="1" noChangeShapeType="1"/>
            </p:cNvSpPr>
            <p:nvPr/>
          </p:nvSpPr>
          <p:spPr>
            <a:xfrm flipH="1">
              <a:off x="6442236" y="564"/>
              <a:ext cx="788911" cy="6857436"/>
            </a:xfrm>
            <a:custGeom>
              <a:avLst/>
              <a:gdLst>
                <a:gd name="connsiteX0" fmla="*/ 0 w 720436"/>
                <a:gd name="connsiteY0" fmla="*/ 0 h 3934691"/>
                <a:gd name="connsiteX1" fmla="*/ 554181 w 720436"/>
                <a:gd name="connsiteY1" fmla="*/ 0 h 3934691"/>
                <a:gd name="connsiteX2" fmla="*/ 720436 w 720436"/>
                <a:gd name="connsiteY2" fmla="*/ 3934691 h 3934691"/>
                <a:gd name="connsiteX3" fmla="*/ 203200 w 720436"/>
                <a:gd name="connsiteY3" fmla="*/ 3934691 h 3934691"/>
                <a:gd name="connsiteX4" fmla="*/ 0 w 720436"/>
                <a:gd name="connsiteY4" fmla="*/ 0 h 3934691"/>
                <a:gd name="connsiteX0" fmla="*/ 0 w 766618"/>
                <a:gd name="connsiteY0" fmla="*/ 0 h 3934691"/>
                <a:gd name="connsiteX1" fmla="*/ 600363 w 766618"/>
                <a:gd name="connsiteY1" fmla="*/ 0 h 3934691"/>
                <a:gd name="connsiteX2" fmla="*/ 766618 w 766618"/>
                <a:gd name="connsiteY2" fmla="*/ 3934691 h 3934691"/>
                <a:gd name="connsiteX3" fmla="*/ 249382 w 766618"/>
                <a:gd name="connsiteY3" fmla="*/ 3934691 h 3934691"/>
                <a:gd name="connsiteX4" fmla="*/ 0 w 766618"/>
                <a:gd name="connsiteY4" fmla="*/ 0 h 3934691"/>
                <a:gd name="connsiteX0" fmla="*/ 0 w 766618"/>
                <a:gd name="connsiteY0" fmla="*/ 0 h 3934691"/>
                <a:gd name="connsiteX1" fmla="*/ 332508 w 766618"/>
                <a:gd name="connsiteY1" fmla="*/ 0 h 3934691"/>
                <a:gd name="connsiteX2" fmla="*/ 766618 w 766618"/>
                <a:gd name="connsiteY2" fmla="*/ 3934691 h 3934691"/>
                <a:gd name="connsiteX3" fmla="*/ 249382 w 766618"/>
                <a:gd name="connsiteY3" fmla="*/ 3934691 h 3934691"/>
                <a:gd name="connsiteX4" fmla="*/ 0 w 766618"/>
                <a:gd name="connsiteY4" fmla="*/ 0 h 3934691"/>
                <a:gd name="connsiteX0" fmla="*/ 0 w 766618"/>
                <a:gd name="connsiteY0" fmla="*/ 5300 h 3939991"/>
                <a:gd name="connsiteX1" fmla="*/ 517235 w 766618"/>
                <a:gd name="connsiteY1" fmla="*/ 0 h 3939991"/>
                <a:gd name="connsiteX2" fmla="*/ 766618 w 766618"/>
                <a:gd name="connsiteY2" fmla="*/ 3939991 h 3939991"/>
                <a:gd name="connsiteX3" fmla="*/ 249382 w 766618"/>
                <a:gd name="connsiteY3" fmla="*/ 3939991 h 3939991"/>
                <a:gd name="connsiteX4" fmla="*/ 0 w 766618"/>
                <a:gd name="connsiteY4" fmla="*/ 5300 h 3939991"/>
                <a:gd name="connsiteX0" fmla="*/ 0 w 742342"/>
                <a:gd name="connsiteY0" fmla="*/ 2978 h 3939991"/>
                <a:gd name="connsiteX1" fmla="*/ 492959 w 742342"/>
                <a:gd name="connsiteY1" fmla="*/ 0 h 3939991"/>
                <a:gd name="connsiteX2" fmla="*/ 742342 w 742342"/>
                <a:gd name="connsiteY2" fmla="*/ 3939991 h 3939991"/>
                <a:gd name="connsiteX3" fmla="*/ 225106 w 742342"/>
                <a:gd name="connsiteY3" fmla="*/ 3939991 h 3939991"/>
                <a:gd name="connsiteX4" fmla="*/ 0 w 742342"/>
                <a:gd name="connsiteY4" fmla="*/ 2978 h 3939991"/>
                <a:gd name="connsiteX0" fmla="*/ 0 w 762572"/>
                <a:gd name="connsiteY0" fmla="*/ 2978 h 3939991"/>
                <a:gd name="connsiteX1" fmla="*/ 513189 w 762572"/>
                <a:gd name="connsiteY1" fmla="*/ 0 h 3939991"/>
                <a:gd name="connsiteX2" fmla="*/ 762572 w 762572"/>
                <a:gd name="connsiteY2" fmla="*/ 3939991 h 3939991"/>
                <a:gd name="connsiteX3" fmla="*/ 245336 w 762572"/>
                <a:gd name="connsiteY3" fmla="*/ 3939991 h 3939991"/>
                <a:gd name="connsiteX4" fmla="*/ 0 w 762572"/>
                <a:gd name="connsiteY4" fmla="*/ 2978 h 3939991"/>
                <a:gd name="connsiteX0" fmla="*/ 0 w 762572"/>
                <a:gd name="connsiteY0" fmla="*/ 0 h 3937013"/>
                <a:gd name="connsiteX1" fmla="*/ 529373 w 762572"/>
                <a:gd name="connsiteY1" fmla="*/ 3987 h 3937013"/>
                <a:gd name="connsiteX2" fmla="*/ 762572 w 762572"/>
                <a:gd name="connsiteY2" fmla="*/ 3937013 h 3937013"/>
                <a:gd name="connsiteX3" fmla="*/ 245336 w 762572"/>
                <a:gd name="connsiteY3" fmla="*/ 3937013 h 3937013"/>
                <a:gd name="connsiteX4" fmla="*/ 0 w 762572"/>
                <a:gd name="connsiteY4" fmla="*/ 0 h 3937013"/>
                <a:gd name="connsiteX0" fmla="*/ 0 w 762572"/>
                <a:gd name="connsiteY0" fmla="*/ 14107 h 3951120"/>
                <a:gd name="connsiteX1" fmla="*/ 529373 w 762572"/>
                <a:gd name="connsiteY1" fmla="*/ 0 h 3951120"/>
                <a:gd name="connsiteX2" fmla="*/ 762572 w 762572"/>
                <a:gd name="connsiteY2" fmla="*/ 3951120 h 3951120"/>
                <a:gd name="connsiteX3" fmla="*/ 245336 w 762572"/>
                <a:gd name="connsiteY3" fmla="*/ 3951120 h 3951120"/>
                <a:gd name="connsiteX4" fmla="*/ 0 w 762572"/>
                <a:gd name="connsiteY4" fmla="*/ 14107 h 3951120"/>
                <a:gd name="connsiteX0" fmla="*/ 0 w 766513"/>
                <a:gd name="connsiteY0" fmla="*/ 0 h 3952844"/>
                <a:gd name="connsiteX1" fmla="*/ 533314 w 766513"/>
                <a:gd name="connsiteY1" fmla="*/ 1724 h 3952844"/>
                <a:gd name="connsiteX2" fmla="*/ 766513 w 766513"/>
                <a:gd name="connsiteY2" fmla="*/ 3952844 h 3952844"/>
                <a:gd name="connsiteX3" fmla="*/ 249277 w 766513"/>
                <a:gd name="connsiteY3" fmla="*/ 3952844 h 3952844"/>
                <a:gd name="connsiteX4" fmla="*/ 0 w 766513"/>
                <a:gd name="connsiteY4" fmla="*/ 0 h 3952844"/>
                <a:gd name="connsiteX0" fmla="*/ 0 w 766513"/>
                <a:gd name="connsiteY0" fmla="*/ 0 h 3952844"/>
                <a:gd name="connsiteX1" fmla="*/ 533314 w 766513"/>
                <a:gd name="connsiteY1" fmla="*/ 6247 h 3952844"/>
                <a:gd name="connsiteX2" fmla="*/ 766513 w 766513"/>
                <a:gd name="connsiteY2" fmla="*/ 3952844 h 3952844"/>
                <a:gd name="connsiteX3" fmla="*/ 249277 w 766513"/>
                <a:gd name="connsiteY3" fmla="*/ 3952844 h 3952844"/>
                <a:gd name="connsiteX4" fmla="*/ 0 w 766513"/>
                <a:gd name="connsiteY4" fmla="*/ 0 h 3952844"/>
                <a:gd name="connsiteX0" fmla="*/ 0 w 766513"/>
                <a:gd name="connsiteY0" fmla="*/ 0 h 3950582"/>
                <a:gd name="connsiteX1" fmla="*/ 533314 w 766513"/>
                <a:gd name="connsiteY1" fmla="*/ 3985 h 3950582"/>
                <a:gd name="connsiteX2" fmla="*/ 766513 w 766513"/>
                <a:gd name="connsiteY2" fmla="*/ 3950582 h 3950582"/>
                <a:gd name="connsiteX3" fmla="*/ 249277 w 766513"/>
                <a:gd name="connsiteY3" fmla="*/ 3950582 h 3950582"/>
                <a:gd name="connsiteX4" fmla="*/ 0 w 766513"/>
                <a:gd name="connsiteY4" fmla="*/ 0 h 3950582"/>
                <a:gd name="connsiteX0" fmla="*/ 0 w 766513"/>
                <a:gd name="connsiteY0" fmla="*/ 0 h 3950582"/>
                <a:gd name="connsiteX1" fmla="*/ 533314 w 766513"/>
                <a:gd name="connsiteY1" fmla="*/ 1724 h 3950582"/>
                <a:gd name="connsiteX2" fmla="*/ 766513 w 766513"/>
                <a:gd name="connsiteY2" fmla="*/ 3950582 h 3950582"/>
                <a:gd name="connsiteX3" fmla="*/ 249277 w 766513"/>
                <a:gd name="connsiteY3" fmla="*/ 3950582 h 3950582"/>
                <a:gd name="connsiteX4" fmla="*/ 0 w 766513"/>
                <a:gd name="connsiteY4" fmla="*/ 0 h 3950582"/>
                <a:gd name="connsiteX0" fmla="*/ 0 w 766513"/>
                <a:gd name="connsiteY0" fmla="*/ 538 h 3951120"/>
                <a:gd name="connsiteX1" fmla="*/ 533314 w 766513"/>
                <a:gd name="connsiteY1" fmla="*/ 0 h 3951120"/>
                <a:gd name="connsiteX2" fmla="*/ 766513 w 766513"/>
                <a:gd name="connsiteY2" fmla="*/ 3951120 h 3951120"/>
                <a:gd name="connsiteX3" fmla="*/ 249277 w 766513"/>
                <a:gd name="connsiteY3" fmla="*/ 3951120 h 3951120"/>
                <a:gd name="connsiteX4" fmla="*/ 0 w 766513"/>
                <a:gd name="connsiteY4" fmla="*/ 538 h 3951120"/>
                <a:gd name="connsiteX0" fmla="*/ 0 w 766513"/>
                <a:gd name="connsiteY0" fmla="*/ 2799 h 3953381"/>
                <a:gd name="connsiteX1" fmla="*/ 529373 w 766513"/>
                <a:gd name="connsiteY1" fmla="*/ 0 h 3953381"/>
                <a:gd name="connsiteX2" fmla="*/ 766513 w 766513"/>
                <a:gd name="connsiteY2" fmla="*/ 3953381 h 3953381"/>
                <a:gd name="connsiteX3" fmla="*/ 249277 w 766513"/>
                <a:gd name="connsiteY3" fmla="*/ 3953381 h 3953381"/>
                <a:gd name="connsiteX4" fmla="*/ 0 w 766513"/>
                <a:gd name="connsiteY4" fmla="*/ 2799 h 3953381"/>
                <a:gd name="connsiteX0" fmla="*/ 0 w 766513"/>
                <a:gd name="connsiteY0" fmla="*/ 4134 h 3953381"/>
                <a:gd name="connsiteX1" fmla="*/ 529373 w 766513"/>
                <a:gd name="connsiteY1" fmla="*/ 0 h 3953381"/>
                <a:gd name="connsiteX2" fmla="*/ 766513 w 766513"/>
                <a:gd name="connsiteY2" fmla="*/ 3953381 h 3953381"/>
                <a:gd name="connsiteX3" fmla="*/ 249277 w 766513"/>
                <a:gd name="connsiteY3" fmla="*/ 3953381 h 3953381"/>
                <a:gd name="connsiteX4" fmla="*/ 0 w 766513"/>
                <a:gd name="connsiteY4" fmla="*/ 4134 h 3953381"/>
                <a:gd name="connsiteX0" fmla="*/ 0 w 766513"/>
                <a:gd name="connsiteY0" fmla="*/ 1464 h 3950711"/>
                <a:gd name="connsiteX1" fmla="*/ 529373 w 766513"/>
                <a:gd name="connsiteY1" fmla="*/ 0 h 3950711"/>
                <a:gd name="connsiteX2" fmla="*/ 766513 w 766513"/>
                <a:gd name="connsiteY2" fmla="*/ 3950711 h 3950711"/>
                <a:gd name="connsiteX3" fmla="*/ 249277 w 766513"/>
                <a:gd name="connsiteY3" fmla="*/ 3950711 h 3950711"/>
                <a:gd name="connsiteX4" fmla="*/ 0 w 766513"/>
                <a:gd name="connsiteY4" fmla="*/ 1464 h 3950711"/>
                <a:gd name="connsiteX0" fmla="*/ 0 w 764187"/>
                <a:gd name="connsiteY0" fmla="*/ 1464 h 3950711"/>
                <a:gd name="connsiteX1" fmla="*/ 527047 w 764187"/>
                <a:gd name="connsiteY1" fmla="*/ 0 h 3950711"/>
                <a:gd name="connsiteX2" fmla="*/ 764187 w 764187"/>
                <a:gd name="connsiteY2" fmla="*/ 3950711 h 3950711"/>
                <a:gd name="connsiteX3" fmla="*/ 246951 w 764187"/>
                <a:gd name="connsiteY3" fmla="*/ 3950711 h 3950711"/>
                <a:gd name="connsiteX4" fmla="*/ 0 w 764187"/>
                <a:gd name="connsiteY4" fmla="*/ 1464 h 3950711"/>
                <a:gd name="connsiteX0" fmla="*/ 0 w 764187"/>
                <a:gd name="connsiteY0" fmla="*/ 357 h 3949604"/>
                <a:gd name="connsiteX1" fmla="*/ 530905 w 764187"/>
                <a:gd name="connsiteY1" fmla="*/ 0 h 3949604"/>
                <a:gd name="connsiteX2" fmla="*/ 764187 w 764187"/>
                <a:gd name="connsiteY2" fmla="*/ 3949604 h 3949604"/>
                <a:gd name="connsiteX3" fmla="*/ 246951 w 764187"/>
                <a:gd name="connsiteY3" fmla="*/ 3949604 h 3949604"/>
                <a:gd name="connsiteX4" fmla="*/ 0 w 764187"/>
                <a:gd name="connsiteY4" fmla="*/ 357 h 3949604"/>
                <a:gd name="connsiteX0" fmla="*/ 0 w 762258"/>
                <a:gd name="connsiteY0" fmla="*/ 1464 h 3949604"/>
                <a:gd name="connsiteX1" fmla="*/ 528976 w 762258"/>
                <a:gd name="connsiteY1" fmla="*/ 0 h 3949604"/>
                <a:gd name="connsiteX2" fmla="*/ 762258 w 762258"/>
                <a:gd name="connsiteY2" fmla="*/ 3949604 h 3949604"/>
                <a:gd name="connsiteX3" fmla="*/ 245022 w 762258"/>
                <a:gd name="connsiteY3" fmla="*/ 3949604 h 3949604"/>
                <a:gd name="connsiteX4" fmla="*/ 0 w 762258"/>
                <a:gd name="connsiteY4" fmla="*/ 1464 h 3949604"/>
                <a:gd name="connsiteX0" fmla="*/ 0 w 762258"/>
                <a:gd name="connsiteY0" fmla="*/ 357 h 3948497"/>
                <a:gd name="connsiteX1" fmla="*/ 528976 w 762258"/>
                <a:gd name="connsiteY1" fmla="*/ 0 h 3948497"/>
                <a:gd name="connsiteX2" fmla="*/ 762258 w 762258"/>
                <a:gd name="connsiteY2" fmla="*/ 3948497 h 3948497"/>
                <a:gd name="connsiteX3" fmla="*/ 245022 w 762258"/>
                <a:gd name="connsiteY3" fmla="*/ 3948497 h 3948497"/>
                <a:gd name="connsiteX4" fmla="*/ 0 w 762258"/>
                <a:gd name="connsiteY4" fmla="*/ 357 h 3948497"/>
                <a:gd name="connsiteX0" fmla="*/ 0 w 762258"/>
                <a:gd name="connsiteY0" fmla="*/ 357 h 3948497"/>
                <a:gd name="connsiteX1" fmla="*/ 546393 w 762258"/>
                <a:gd name="connsiteY1" fmla="*/ 0 h 3948497"/>
                <a:gd name="connsiteX2" fmla="*/ 762258 w 762258"/>
                <a:gd name="connsiteY2" fmla="*/ 3948497 h 3948497"/>
                <a:gd name="connsiteX3" fmla="*/ 245022 w 762258"/>
                <a:gd name="connsiteY3" fmla="*/ 3948497 h 3948497"/>
                <a:gd name="connsiteX4" fmla="*/ 0 w 762258"/>
                <a:gd name="connsiteY4" fmla="*/ 357 h 3948497"/>
                <a:gd name="connsiteX0" fmla="*/ 0 w 762258"/>
                <a:gd name="connsiteY0" fmla="*/ 5371 h 3948497"/>
                <a:gd name="connsiteX1" fmla="*/ 546393 w 762258"/>
                <a:gd name="connsiteY1" fmla="*/ 0 h 3948497"/>
                <a:gd name="connsiteX2" fmla="*/ 762258 w 762258"/>
                <a:gd name="connsiteY2" fmla="*/ 3948497 h 3948497"/>
                <a:gd name="connsiteX3" fmla="*/ 245022 w 762258"/>
                <a:gd name="connsiteY3" fmla="*/ 3948497 h 3948497"/>
                <a:gd name="connsiteX4" fmla="*/ 0 w 762258"/>
                <a:gd name="connsiteY4" fmla="*/ 5371 h 3948497"/>
                <a:gd name="connsiteX0" fmla="*/ 0 w 769430"/>
                <a:gd name="connsiteY0" fmla="*/ 5371 h 3948497"/>
                <a:gd name="connsiteX1" fmla="*/ 546393 w 769430"/>
                <a:gd name="connsiteY1" fmla="*/ 0 h 3948497"/>
                <a:gd name="connsiteX2" fmla="*/ 769430 w 769430"/>
                <a:gd name="connsiteY2" fmla="*/ 3948497 h 3948497"/>
                <a:gd name="connsiteX3" fmla="*/ 245022 w 769430"/>
                <a:gd name="connsiteY3" fmla="*/ 3948497 h 3948497"/>
                <a:gd name="connsiteX4" fmla="*/ 0 w 769430"/>
                <a:gd name="connsiteY4" fmla="*/ 5371 h 3948497"/>
                <a:gd name="connsiteX0" fmla="*/ 0 w 769430"/>
                <a:gd name="connsiteY0" fmla="*/ 5371 h 3948497"/>
                <a:gd name="connsiteX1" fmla="*/ 546393 w 769430"/>
                <a:gd name="connsiteY1" fmla="*/ 0 h 3948497"/>
                <a:gd name="connsiteX2" fmla="*/ 769430 w 769430"/>
                <a:gd name="connsiteY2" fmla="*/ 3948497 h 3948497"/>
                <a:gd name="connsiteX3" fmla="*/ 241436 w 769430"/>
                <a:gd name="connsiteY3" fmla="*/ 3948497 h 3948497"/>
                <a:gd name="connsiteX4" fmla="*/ 0 w 769430"/>
                <a:gd name="connsiteY4" fmla="*/ 5371 h 3948497"/>
                <a:gd name="connsiteX0" fmla="*/ 0 w 769430"/>
                <a:gd name="connsiteY0" fmla="*/ 5371 h 3948497"/>
                <a:gd name="connsiteX1" fmla="*/ 546393 w 769430"/>
                <a:gd name="connsiteY1" fmla="*/ 0 h 3948497"/>
                <a:gd name="connsiteX2" fmla="*/ 769430 w 769430"/>
                <a:gd name="connsiteY2" fmla="*/ 3948497 h 3948497"/>
                <a:gd name="connsiteX3" fmla="*/ 234264 w 769430"/>
                <a:gd name="connsiteY3" fmla="*/ 3948497 h 3948497"/>
                <a:gd name="connsiteX4" fmla="*/ 0 w 769430"/>
                <a:gd name="connsiteY4" fmla="*/ 5371 h 3948497"/>
                <a:gd name="connsiteX0" fmla="*/ 0 w 769430"/>
                <a:gd name="connsiteY0" fmla="*/ 5371 h 3948497"/>
                <a:gd name="connsiteX1" fmla="*/ 546393 w 769430"/>
                <a:gd name="connsiteY1" fmla="*/ 0 h 3948497"/>
                <a:gd name="connsiteX2" fmla="*/ 769430 w 769430"/>
                <a:gd name="connsiteY2" fmla="*/ 3948497 h 3948497"/>
                <a:gd name="connsiteX3" fmla="*/ 237850 w 769430"/>
                <a:gd name="connsiteY3" fmla="*/ 3948497 h 3948497"/>
                <a:gd name="connsiteX4" fmla="*/ 0 w 769430"/>
                <a:gd name="connsiteY4" fmla="*/ 5371 h 3948497"/>
                <a:gd name="connsiteX0" fmla="*/ 0 w 753101"/>
                <a:gd name="connsiteY0" fmla="*/ 10072 h 3948497"/>
                <a:gd name="connsiteX1" fmla="*/ 530064 w 753101"/>
                <a:gd name="connsiteY1" fmla="*/ 0 h 3948497"/>
                <a:gd name="connsiteX2" fmla="*/ 753101 w 753101"/>
                <a:gd name="connsiteY2" fmla="*/ 3948497 h 3948497"/>
                <a:gd name="connsiteX3" fmla="*/ 221521 w 753101"/>
                <a:gd name="connsiteY3" fmla="*/ 3948497 h 3948497"/>
                <a:gd name="connsiteX4" fmla="*/ 0 w 753101"/>
                <a:gd name="connsiteY4" fmla="*/ 10072 h 3948497"/>
                <a:gd name="connsiteX0" fmla="*/ 0 w 785758"/>
                <a:gd name="connsiteY0" fmla="*/ 670 h 3948497"/>
                <a:gd name="connsiteX1" fmla="*/ 562721 w 785758"/>
                <a:gd name="connsiteY1" fmla="*/ 0 h 3948497"/>
                <a:gd name="connsiteX2" fmla="*/ 785758 w 785758"/>
                <a:gd name="connsiteY2" fmla="*/ 3948497 h 3948497"/>
                <a:gd name="connsiteX3" fmla="*/ 254178 w 785758"/>
                <a:gd name="connsiteY3" fmla="*/ 3948497 h 3948497"/>
                <a:gd name="connsiteX4" fmla="*/ 0 w 785758"/>
                <a:gd name="connsiteY4" fmla="*/ 670 h 3948497"/>
                <a:gd name="connsiteX0" fmla="*/ 0 w 785758"/>
                <a:gd name="connsiteY0" fmla="*/ 670 h 3948497"/>
                <a:gd name="connsiteX1" fmla="*/ 513735 w 785758"/>
                <a:gd name="connsiteY1" fmla="*/ 0 h 3948497"/>
                <a:gd name="connsiteX2" fmla="*/ 785758 w 785758"/>
                <a:gd name="connsiteY2" fmla="*/ 3948497 h 3948497"/>
                <a:gd name="connsiteX3" fmla="*/ 254178 w 785758"/>
                <a:gd name="connsiteY3" fmla="*/ 3948497 h 3948497"/>
                <a:gd name="connsiteX4" fmla="*/ 0 w 785758"/>
                <a:gd name="connsiteY4" fmla="*/ 670 h 3948497"/>
                <a:gd name="connsiteX0" fmla="*/ 0 w 785758"/>
                <a:gd name="connsiteY0" fmla="*/ 670 h 3948497"/>
                <a:gd name="connsiteX1" fmla="*/ 554557 w 785758"/>
                <a:gd name="connsiteY1" fmla="*/ 0 h 3948497"/>
                <a:gd name="connsiteX2" fmla="*/ 785758 w 785758"/>
                <a:gd name="connsiteY2" fmla="*/ 3948497 h 3948497"/>
                <a:gd name="connsiteX3" fmla="*/ 254178 w 785758"/>
                <a:gd name="connsiteY3" fmla="*/ 3948497 h 3948497"/>
                <a:gd name="connsiteX4" fmla="*/ 0 w 785758"/>
                <a:gd name="connsiteY4" fmla="*/ 670 h 3948497"/>
                <a:gd name="connsiteX0" fmla="*/ 0 w 785758"/>
                <a:gd name="connsiteY0" fmla="*/ 670 h 3948497"/>
                <a:gd name="connsiteX1" fmla="*/ 554557 w 785758"/>
                <a:gd name="connsiteY1" fmla="*/ 0 h 3948497"/>
                <a:gd name="connsiteX2" fmla="*/ 785758 w 785758"/>
                <a:gd name="connsiteY2" fmla="*/ 3948497 h 3948497"/>
                <a:gd name="connsiteX3" fmla="*/ 254178 w 785758"/>
                <a:gd name="connsiteY3" fmla="*/ 3948497 h 3948497"/>
                <a:gd name="connsiteX4" fmla="*/ 0 w 785758"/>
                <a:gd name="connsiteY4" fmla="*/ 670 h 3948497"/>
                <a:gd name="connsiteX0" fmla="*/ 0 w 785758"/>
                <a:gd name="connsiteY0" fmla="*/ 670 h 3948497"/>
                <a:gd name="connsiteX1" fmla="*/ 554557 w 785758"/>
                <a:gd name="connsiteY1" fmla="*/ 0 h 3948497"/>
                <a:gd name="connsiteX2" fmla="*/ 785758 w 785758"/>
                <a:gd name="connsiteY2" fmla="*/ 3948497 h 3948497"/>
                <a:gd name="connsiteX3" fmla="*/ 335821 w 785758"/>
                <a:gd name="connsiteY3" fmla="*/ 3948497 h 3948497"/>
                <a:gd name="connsiteX4" fmla="*/ 0 w 785758"/>
                <a:gd name="connsiteY4" fmla="*/ 670 h 3948497"/>
                <a:gd name="connsiteX0" fmla="*/ 0 w 785758"/>
                <a:gd name="connsiteY0" fmla="*/ 670 h 3948497"/>
                <a:gd name="connsiteX1" fmla="*/ 554557 w 785758"/>
                <a:gd name="connsiteY1" fmla="*/ 0 h 3948497"/>
                <a:gd name="connsiteX2" fmla="*/ 785758 w 785758"/>
                <a:gd name="connsiteY2" fmla="*/ 3948497 h 3948497"/>
                <a:gd name="connsiteX3" fmla="*/ 254178 w 785758"/>
                <a:gd name="connsiteY3" fmla="*/ 3948497 h 3948497"/>
                <a:gd name="connsiteX4" fmla="*/ 0 w 785758"/>
                <a:gd name="connsiteY4" fmla="*/ 670 h 3948497"/>
                <a:gd name="connsiteX0" fmla="*/ 0 w 785758"/>
                <a:gd name="connsiteY0" fmla="*/ 670 h 3948497"/>
                <a:gd name="connsiteX1" fmla="*/ 554557 w 785758"/>
                <a:gd name="connsiteY1" fmla="*/ 0 h 3948497"/>
                <a:gd name="connsiteX2" fmla="*/ 785758 w 785758"/>
                <a:gd name="connsiteY2" fmla="*/ 3948497 h 3948497"/>
                <a:gd name="connsiteX3" fmla="*/ 246013 w 785758"/>
                <a:gd name="connsiteY3" fmla="*/ 3948497 h 3948497"/>
                <a:gd name="connsiteX4" fmla="*/ 0 w 785758"/>
                <a:gd name="connsiteY4" fmla="*/ 670 h 3948497"/>
                <a:gd name="connsiteX0" fmla="*/ 0 w 788911"/>
                <a:gd name="connsiteY0" fmla="*/ 670 h 3948497"/>
                <a:gd name="connsiteX1" fmla="*/ 554557 w 788911"/>
                <a:gd name="connsiteY1" fmla="*/ 0 h 3948497"/>
                <a:gd name="connsiteX2" fmla="*/ 788911 w 788911"/>
                <a:gd name="connsiteY2" fmla="*/ 3948497 h 3948497"/>
                <a:gd name="connsiteX3" fmla="*/ 246013 w 788911"/>
                <a:gd name="connsiteY3" fmla="*/ 3948497 h 3948497"/>
                <a:gd name="connsiteX4" fmla="*/ 0 w 788911"/>
                <a:gd name="connsiteY4" fmla="*/ 670 h 3948497"/>
                <a:gd name="connsiteX0" fmla="*/ 0 w 788911"/>
                <a:gd name="connsiteY0" fmla="*/ 670 h 3948497"/>
                <a:gd name="connsiteX1" fmla="*/ 557710 w 788911"/>
                <a:gd name="connsiteY1" fmla="*/ 0 h 3948497"/>
                <a:gd name="connsiteX2" fmla="*/ 788911 w 788911"/>
                <a:gd name="connsiteY2" fmla="*/ 3948497 h 3948497"/>
                <a:gd name="connsiteX3" fmla="*/ 246013 w 788911"/>
                <a:gd name="connsiteY3" fmla="*/ 3948497 h 3948497"/>
                <a:gd name="connsiteX4" fmla="*/ 0 w 788911"/>
                <a:gd name="connsiteY4" fmla="*/ 670 h 3948497"/>
                <a:gd name="connsiteX0" fmla="*/ 0 w 798371"/>
                <a:gd name="connsiteY0" fmla="*/ 670 h 3948497"/>
                <a:gd name="connsiteX1" fmla="*/ 557710 w 798371"/>
                <a:gd name="connsiteY1" fmla="*/ 0 h 3948497"/>
                <a:gd name="connsiteX2" fmla="*/ 798371 w 798371"/>
                <a:gd name="connsiteY2" fmla="*/ 3948497 h 3948497"/>
                <a:gd name="connsiteX3" fmla="*/ 246013 w 798371"/>
                <a:gd name="connsiteY3" fmla="*/ 3948497 h 3948497"/>
                <a:gd name="connsiteX4" fmla="*/ 0 w 798371"/>
                <a:gd name="connsiteY4" fmla="*/ 670 h 3948497"/>
                <a:gd name="connsiteX0" fmla="*/ 0 w 792064"/>
                <a:gd name="connsiteY0" fmla="*/ 670 h 3948497"/>
                <a:gd name="connsiteX1" fmla="*/ 551403 w 792064"/>
                <a:gd name="connsiteY1" fmla="*/ 0 h 3948497"/>
                <a:gd name="connsiteX2" fmla="*/ 792064 w 792064"/>
                <a:gd name="connsiteY2" fmla="*/ 3948497 h 3948497"/>
                <a:gd name="connsiteX3" fmla="*/ 239706 w 792064"/>
                <a:gd name="connsiteY3" fmla="*/ 3948497 h 3948497"/>
                <a:gd name="connsiteX4" fmla="*/ 0 w 792064"/>
                <a:gd name="connsiteY4" fmla="*/ 670 h 3948497"/>
                <a:gd name="connsiteX0" fmla="*/ 0 w 792064"/>
                <a:gd name="connsiteY0" fmla="*/ 670 h 3948497"/>
                <a:gd name="connsiteX1" fmla="*/ 551403 w 792064"/>
                <a:gd name="connsiteY1" fmla="*/ 0 h 3948497"/>
                <a:gd name="connsiteX2" fmla="*/ 792064 w 792064"/>
                <a:gd name="connsiteY2" fmla="*/ 3948497 h 3948497"/>
                <a:gd name="connsiteX3" fmla="*/ 239706 w 792064"/>
                <a:gd name="connsiteY3" fmla="*/ 3948497 h 3948497"/>
                <a:gd name="connsiteX4" fmla="*/ 0 w 792064"/>
                <a:gd name="connsiteY4" fmla="*/ 670 h 3948497"/>
                <a:gd name="connsiteX0" fmla="*/ 0 w 788911"/>
                <a:gd name="connsiteY0" fmla="*/ 670 h 3948497"/>
                <a:gd name="connsiteX1" fmla="*/ 548250 w 788911"/>
                <a:gd name="connsiteY1" fmla="*/ 0 h 3948497"/>
                <a:gd name="connsiteX2" fmla="*/ 788911 w 788911"/>
                <a:gd name="connsiteY2" fmla="*/ 3948497 h 3948497"/>
                <a:gd name="connsiteX3" fmla="*/ 236553 w 788911"/>
                <a:gd name="connsiteY3" fmla="*/ 3948497 h 3948497"/>
                <a:gd name="connsiteX4" fmla="*/ 0 w 788911"/>
                <a:gd name="connsiteY4" fmla="*/ 670 h 3948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911" h="3948497">
                  <a:moveTo>
                    <a:pt x="0" y="670"/>
                  </a:moveTo>
                  <a:lnTo>
                    <a:pt x="548250" y="0"/>
                  </a:lnTo>
                  <a:lnTo>
                    <a:pt x="788911" y="3948497"/>
                  </a:lnTo>
                  <a:lnTo>
                    <a:pt x="236553" y="3948497"/>
                  </a:lnTo>
                  <a:lnTo>
                    <a:pt x="0" y="670"/>
                  </a:lnTo>
                  <a:close/>
                </a:path>
              </a:pathLst>
            </a:custGeom>
            <a:gradFill flip="none" rotWithShape="1">
              <a:gsLst>
                <a:gs pos="0">
                  <a:schemeClr val="accent1"/>
                </a:gs>
                <a:gs pos="23000">
                  <a:schemeClr val="accent1"/>
                </a:gs>
                <a:gs pos="62000">
                  <a:schemeClr val="accent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Arial" panose="020B0604020202020204" pitchFamily="34" charset="0"/>
                <a:cs typeface="Arial" panose="020B0604020202020204" pitchFamily="34" charset="0"/>
                <a:sym typeface="Arial" panose="020B0604020202020204" pitchFamily="34" charset="0"/>
              </a:endParaRPr>
            </a:p>
          </p:txBody>
        </p:sp>
        <p:sp>
          <p:nvSpPr>
            <p:cNvPr id="10" name="Orange Wave Solid">
              <a:extLst>
                <a:ext uri="{FF2B5EF4-FFF2-40B4-BE49-F238E27FC236}">
                  <a16:creationId xmlns:a16="http://schemas.microsoft.com/office/drawing/2014/main" id="{637D66B0-F19E-F2C4-79A4-82598CD667E0}"/>
                </a:ext>
              </a:extLst>
            </p:cNvPr>
            <p:cNvSpPr>
              <a:spLocks noGrp="1" noRot="1" noMove="1" noResize="1" noEditPoints="1" noAdjustHandles="1" noChangeArrowheads="1" noChangeShapeType="1"/>
            </p:cNvSpPr>
            <p:nvPr/>
          </p:nvSpPr>
          <p:spPr>
            <a:xfrm>
              <a:off x="5674046" y="564"/>
              <a:ext cx="783617" cy="6857436"/>
            </a:xfrm>
            <a:custGeom>
              <a:avLst/>
              <a:gdLst>
                <a:gd name="connsiteX0" fmla="*/ 0 w 720436"/>
                <a:gd name="connsiteY0" fmla="*/ 0 h 3934691"/>
                <a:gd name="connsiteX1" fmla="*/ 554181 w 720436"/>
                <a:gd name="connsiteY1" fmla="*/ 0 h 3934691"/>
                <a:gd name="connsiteX2" fmla="*/ 720436 w 720436"/>
                <a:gd name="connsiteY2" fmla="*/ 3934691 h 3934691"/>
                <a:gd name="connsiteX3" fmla="*/ 203200 w 720436"/>
                <a:gd name="connsiteY3" fmla="*/ 3934691 h 3934691"/>
                <a:gd name="connsiteX4" fmla="*/ 0 w 720436"/>
                <a:gd name="connsiteY4" fmla="*/ 0 h 3934691"/>
                <a:gd name="connsiteX0" fmla="*/ 0 w 766618"/>
                <a:gd name="connsiteY0" fmla="*/ 0 h 3934691"/>
                <a:gd name="connsiteX1" fmla="*/ 600363 w 766618"/>
                <a:gd name="connsiteY1" fmla="*/ 0 h 3934691"/>
                <a:gd name="connsiteX2" fmla="*/ 766618 w 766618"/>
                <a:gd name="connsiteY2" fmla="*/ 3934691 h 3934691"/>
                <a:gd name="connsiteX3" fmla="*/ 249382 w 766618"/>
                <a:gd name="connsiteY3" fmla="*/ 3934691 h 3934691"/>
                <a:gd name="connsiteX4" fmla="*/ 0 w 766618"/>
                <a:gd name="connsiteY4" fmla="*/ 0 h 3934691"/>
                <a:gd name="connsiteX0" fmla="*/ 0 w 766618"/>
                <a:gd name="connsiteY0" fmla="*/ 0 h 3934691"/>
                <a:gd name="connsiteX1" fmla="*/ 332508 w 766618"/>
                <a:gd name="connsiteY1" fmla="*/ 0 h 3934691"/>
                <a:gd name="connsiteX2" fmla="*/ 766618 w 766618"/>
                <a:gd name="connsiteY2" fmla="*/ 3934691 h 3934691"/>
                <a:gd name="connsiteX3" fmla="*/ 249382 w 766618"/>
                <a:gd name="connsiteY3" fmla="*/ 3934691 h 3934691"/>
                <a:gd name="connsiteX4" fmla="*/ 0 w 766618"/>
                <a:gd name="connsiteY4" fmla="*/ 0 h 3934691"/>
                <a:gd name="connsiteX0" fmla="*/ 0 w 766618"/>
                <a:gd name="connsiteY0" fmla="*/ 5300 h 3939991"/>
                <a:gd name="connsiteX1" fmla="*/ 517235 w 766618"/>
                <a:gd name="connsiteY1" fmla="*/ 0 h 3939991"/>
                <a:gd name="connsiteX2" fmla="*/ 766618 w 766618"/>
                <a:gd name="connsiteY2" fmla="*/ 3939991 h 3939991"/>
                <a:gd name="connsiteX3" fmla="*/ 249382 w 766618"/>
                <a:gd name="connsiteY3" fmla="*/ 3939991 h 3939991"/>
                <a:gd name="connsiteX4" fmla="*/ 0 w 766618"/>
                <a:gd name="connsiteY4" fmla="*/ 5300 h 3939991"/>
                <a:gd name="connsiteX0" fmla="*/ 0 w 742342"/>
                <a:gd name="connsiteY0" fmla="*/ 2978 h 3939991"/>
                <a:gd name="connsiteX1" fmla="*/ 492959 w 742342"/>
                <a:gd name="connsiteY1" fmla="*/ 0 h 3939991"/>
                <a:gd name="connsiteX2" fmla="*/ 742342 w 742342"/>
                <a:gd name="connsiteY2" fmla="*/ 3939991 h 3939991"/>
                <a:gd name="connsiteX3" fmla="*/ 225106 w 742342"/>
                <a:gd name="connsiteY3" fmla="*/ 3939991 h 3939991"/>
                <a:gd name="connsiteX4" fmla="*/ 0 w 742342"/>
                <a:gd name="connsiteY4" fmla="*/ 2978 h 3939991"/>
                <a:gd name="connsiteX0" fmla="*/ 0 w 762572"/>
                <a:gd name="connsiteY0" fmla="*/ 2978 h 3939991"/>
                <a:gd name="connsiteX1" fmla="*/ 513189 w 762572"/>
                <a:gd name="connsiteY1" fmla="*/ 0 h 3939991"/>
                <a:gd name="connsiteX2" fmla="*/ 762572 w 762572"/>
                <a:gd name="connsiteY2" fmla="*/ 3939991 h 3939991"/>
                <a:gd name="connsiteX3" fmla="*/ 245336 w 762572"/>
                <a:gd name="connsiteY3" fmla="*/ 3939991 h 3939991"/>
                <a:gd name="connsiteX4" fmla="*/ 0 w 762572"/>
                <a:gd name="connsiteY4" fmla="*/ 2978 h 3939991"/>
                <a:gd name="connsiteX0" fmla="*/ 0 w 762572"/>
                <a:gd name="connsiteY0" fmla="*/ 0 h 3937013"/>
                <a:gd name="connsiteX1" fmla="*/ 529373 w 762572"/>
                <a:gd name="connsiteY1" fmla="*/ 3987 h 3937013"/>
                <a:gd name="connsiteX2" fmla="*/ 762572 w 762572"/>
                <a:gd name="connsiteY2" fmla="*/ 3937013 h 3937013"/>
                <a:gd name="connsiteX3" fmla="*/ 245336 w 762572"/>
                <a:gd name="connsiteY3" fmla="*/ 3937013 h 3937013"/>
                <a:gd name="connsiteX4" fmla="*/ 0 w 762572"/>
                <a:gd name="connsiteY4" fmla="*/ 0 h 3937013"/>
                <a:gd name="connsiteX0" fmla="*/ 0 w 762572"/>
                <a:gd name="connsiteY0" fmla="*/ 14107 h 3951120"/>
                <a:gd name="connsiteX1" fmla="*/ 529373 w 762572"/>
                <a:gd name="connsiteY1" fmla="*/ 0 h 3951120"/>
                <a:gd name="connsiteX2" fmla="*/ 762572 w 762572"/>
                <a:gd name="connsiteY2" fmla="*/ 3951120 h 3951120"/>
                <a:gd name="connsiteX3" fmla="*/ 245336 w 762572"/>
                <a:gd name="connsiteY3" fmla="*/ 3951120 h 3951120"/>
                <a:gd name="connsiteX4" fmla="*/ 0 w 762572"/>
                <a:gd name="connsiteY4" fmla="*/ 14107 h 3951120"/>
                <a:gd name="connsiteX0" fmla="*/ 0 w 766513"/>
                <a:gd name="connsiteY0" fmla="*/ 0 h 3952844"/>
                <a:gd name="connsiteX1" fmla="*/ 533314 w 766513"/>
                <a:gd name="connsiteY1" fmla="*/ 1724 h 3952844"/>
                <a:gd name="connsiteX2" fmla="*/ 766513 w 766513"/>
                <a:gd name="connsiteY2" fmla="*/ 3952844 h 3952844"/>
                <a:gd name="connsiteX3" fmla="*/ 249277 w 766513"/>
                <a:gd name="connsiteY3" fmla="*/ 3952844 h 3952844"/>
                <a:gd name="connsiteX4" fmla="*/ 0 w 766513"/>
                <a:gd name="connsiteY4" fmla="*/ 0 h 3952844"/>
                <a:gd name="connsiteX0" fmla="*/ 0 w 766513"/>
                <a:gd name="connsiteY0" fmla="*/ 0 h 3952844"/>
                <a:gd name="connsiteX1" fmla="*/ 533314 w 766513"/>
                <a:gd name="connsiteY1" fmla="*/ 6247 h 3952844"/>
                <a:gd name="connsiteX2" fmla="*/ 766513 w 766513"/>
                <a:gd name="connsiteY2" fmla="*/ 3952844 h 3952844"/>
                <a:gd name="connsiteX3" fmla="*/ 249277 w 766513"/>
                <a:gd name="connsiteY3" fmla="*/ 3952844 h 3952844"/>
                <a:gd name="connsiteX4" fmla="*/ 0 w 766513"/>
                <a:gd name="connsiteY4" fmla="*/ 0 h 3952844"/>
                <a:gd name="connsiteX0" fmla="*/ 0 w 766513"/>
                <a:gd name="connsiteY0" fmla="*/ 0 h 3950582"/>
                <a:gd name="connsiteX1" fmla="*/ 533314 w 766513"/>
                <a:gd name="connsiteY1" fmla="*/ 3985 h 3950582"/>
                <a:gd name="connsiteX2" fmla="*/ 766513 w 766513"/>
                <a:gd name="connsiteY2" fmla="*/ 3950582 h 3950582"/>
                <a:gd name="connsiteX3" fmla="*/ 249277 w 766513"/>
                <a:gd name="connsiteY3" fmla="*/ 3950582 h 3950582"/>
                <a:gd name="connsiteX4" fmla="*/ 0 w 766513"/>
                <a:gd name="connsiteY4" fmla="*/ 0 h 3950582"/>
                <a:gd name="connsiteX0" fmla="*/ 0 w 766513"/>
                <a:gd name="connsiteY0" fmla="*/ 0 h 3950582"/>
                <a:gd name="connsiteX1" fmla="*/ 533314 w 766513"/>
                <a:gd name="connsiteY1" fmla="*/ 1724 h 3950582"/>
                <a:gd name="connsiteX2" fmla="*/ 766513 w 766513"/>
                <a:gd name="connsiteY2" fmla="*/ 3950582 h 3950582"/>
                <a:gd name="connsiteX3" fmla="*/ 249277 w 766513"/>
                <a:gd name="connsiteY3" fmla="*/ 3950582 h 3950582"/>
                <a:gd name="connsiteX4" fmla="*/ 0 w 766513"/>
                <a:gd name="connsiteY4" fmla="*/ 0 h 3950582"/>
                <a:gd name="connsiteX0" fmla="*/ 0 w 766513"/>
                <a:gd name="connsiteY0" fmla="*/ 538 h 3951120"/>
                <a:gd name="connsiteX1" fmla="*/ 533314 w 766513"/>
                <a:gd name="connsiteY1" fmla="*/ 0 h 3951120"/>
                <a:gd name="connsiteX2" fmla="*/ 766513 w 766513"/>
                <a:gd name="connsiteY2" fmla="*/ 3951120 h 3951120"/>
                <a:gd name="connsiteX3" fmla="*/ 249277 w 766513"/>
                <a:gd name="connsiteY3" fmla="*/ 3951120 h 3951120"/>
                <a:gd name="connsiteX4" fmla="*/ 0 w 766513"/>
                <a:gd name="connsiteY4" fmla="*/ 538 h 3951120"/>
                <a:gd name="connsiteX0" fmla="*/ 0 w 766513"/>
                <a:gd name="connsiteY0" fmla="*/ 2799 h 3953381"/>
                <a:gd name="connsiteX1" fmla="*/ 529373 w 766513"/>
                <a:gd name="connsiteY1" fmla="*/ 0 h 3953381"/>
                <a:gd name="connsiteX2" fmla="*/ 766513 w 766513"/>
                <a:gd name="connsiteY2" fmla="*/ 3953381 h 3953381"/>
                <a:gd name="connsiteX3" fmla="*/ 249277 w 766513"/>
                <a:gd name="connsiteY3" fmla="*/ 3953381 h 3953381"/>
                <a:gd name="connsiteX4" fmla="*/ 0 w 766513"/>
                <a:gd name="connsiteY4" fmla="*/ 2799 h 3953381"/>
                <a:gd name="connsiteX0" fmla="*/ 0 w 766513"/>
                <a:gd name="connsiteY0" fmla="*/ 4134 h 3953381"/>
                <a:gd name="connsiteX1" fmla="*/ 529373 w 766513"/>
                <a:gd name="connsiteY1" fmla="*/ 0 h 3953381"/>
                <a:gd name="connsiteX2" fmla="*/ 766513 w 766513"/>
                <a:gd name="connsiteY2" fmla="*/ 3953381 h 3953381"/>
                <a:gd name="connsiteX3" fmla="*/ 249277 w 766513"/>
                <a:gd name="connsiteY3" fmla="*/ 3953381 h 3953381"/>
                <a:gd name="connsiteX4" fmla="*/ 0 w 766513"/>
                <a:gd name="connsiteY4" fmla="*/ 4134 h 3953381"/>
                <a:gd name="connsiteX0" fmla="*/ 0 w 766513"/>
                <a:gd name="connsiteY0" fmla="*/ 1464 h 3950711"/>
                <a:gd name="connsiteX1" fmla="*/ 529373 w 766513"/>
                <a:gd name="connsiteY1" fmla="*/ 0 h 3950711"/>
                <a:gd name="connsiteX2" fmla="*/ 766513 w 766513"/>
                <a:gd name="connsiteY2" fmla="*/ 3950711 h 3950711"/>
                <a:gd name="connsiteX3" fmla="*/ 249277 w 766513"/>
                <a:gd name="connsiteY3" fmla="*/ 3950711 h 3950711"/>
                <a:gd name="connsiteX4" fmla="*/ 0 w 766513"/>
                <a:gd name="connsiteY4" fmla="*/ 1464 h 3950711"/>
                <a:gd name="connsiteX0" fmla="*/ 0 w 764187"/>
                <a:gd name="connsiteY0" fmla="*/ 1464 h 3950711"/>
                <a:gd name="connsiteX1" fmla="*/ 527047 w 764187"/>
                <a:gd name="connsiteY1" fmla="*/ 0 h 3950711"/>
                <a:gd name="connsiteX2" fmla="*/ 764187 w 764187"/>
                <a:gd name="connsiteY2" fmla="*/ 3950711 h 3950711"/>
                <a:gd name="connsiteX3" fmla="*/ 246951 w 764187"/>
                <a:gd name="connsiteY3" fmla="*/ 3950711 h 3950711"/>
                <a:gd name="connsiteX4" fmla="*/ 0 w 764187"/>
                <a:gd name="connsiteY4" fmla="*/ 1464 h 3950711"/>
                <a:gd name="connsiteX0" fmla="*/ 0 w 764187"/>
                <a:gd name="connsiteY0" fmla="*/ 357 h 3949604"/>
                <a:gd name="connsiteX1" fmla="*/ 530905 w 764187"/>
                <a:gd name="connsiteY1" fmla="*/ 0 h 3949604"/>
                <a:gd name="connsiteX2" fmla="*/ 764187 w 764187"/>
                <a:gd name="connsiteY2" fmla="*/ 3949604 h 3949604"/>
                <a:gd name="connsiteX3" fmla="*/ 246951 w 764187"/>
                <a:gd name="connsiteY3" fmla="*/ 3949604 h 3949604"/>
                <a:gd name="connsiteX4" fmla="*/ 0 w 764187"/>
                <a:gd name="connsiteY4" fmla="*/ 357 h 3949604"/>
                <a:gd name="connsiteX0" fmla="*/ 0 w 762258"/>
                <a:gd name="connsiteY0" fmla="*/ 1464 h 3949604"/>
                <a:gd name="connsiteX1" fmla="*/ 528976 w 762258"/>
                <a:gd name="connsiteY1" fmla="*/ 0 h 3949604"/>
                <a:gd name="connsiteX2" fmla="*/ 762258 w 762258"/>
                <a:gd name="connsiteY2" fmla="*/ 3949604 h 3949604"/>
                <a:gd name="connsiteX3" fmla="*/ 245022 w 762258"/>
                <a:gd name="connsiteY3" fmla="*/ 3949604 h 3949604"/>
                <a:gd name="connsiteX4" fmla="*/ 0 w 762258"/>
                <a:gd name="connsiteY4" fmla="*/ 1464 h 3949604"/>
                <a:gd name="connsiteX0" fmla="*/ 0 w 762258"/>
                <a:gd name="connsiteY0" fmla="*/ 357 h 3948497"/>
                <a:gd name="connsiteX1" fmla="*/ 528976 w 762258"/>
                <a:gd name="connsiteY1" fmla="*/ 0 h 3948497"/>
                <a:gd name="connsiteX2" fmla="*/ 762258 w 762258"/>
                <a:gd name="connsiteY2" fmla="*/ 3948497 h 3948497"/>
                <a:gd name="connsiteX3" fmla="*/ 245022 w 762258"/>
                <a:gd name="connsiteY3" fmla="*/ 3948497 h 3948497"/>
                <a:gd name="connsiteX4" fmla="*/ 0 w 762258"/>
                <a:gd name="connsiteY4" fmla="*/ 357 h 3948497"/>
                <a:gd name="connsiteX0" fmla="*/ 0 w 762258"/>
                <a:gd name="connsiteY0" fmla="*/ 357 h 3948497"/>
                <a:gd name="connsiteX1" fmla="*/ 548683 w 762258"/>
                <a:gd name="connsiteY1" fmla="*/ 0 h 3948497"/>
                <a:gd name="connsiteX2" fmla="*/ 762258 w 762258"/>
                <a:gd name="connsiteY2" fmla="*/ 3948497 h 3948497"/>
                <a:gd name="connsiteX3" fmla="*/ 245022 w 762258"/>
                <a:gd name="connsiteY3" fmla="*/ 3948497 h 3948497"/>
                <a:gd name="connsiteX4" fmla="*/ 0 w 762258"/>
                <a:gd name="connsiteY4" fmla="*/ 357 h 3948497"/>
                <a:gd name="connsiteX0" fmla="*/ 0 w 766199"/>
                <a:gd name="connsiteY0" fmla="*/ 357 h 3948497"/>
                <a:gd name="connsiteX1" fmla="*/ 552624 w 766199"/>
                <a:gd name="connsiteY1" fmla="*/ 0 h 3948497"/>
                <a:gd name="connsiteX2" fmla="*/ 766199 w 766199"/>
                <a:gd name="connsiteY2" fmla="*/ 3948497 h 3948497"/>
                <a:gd name="connsiteX3" fmla="*/ 248963 w 766199"/>
                <a:gd name="connsiteY3" fmla="*/ 3948497 h 3948497"/>
                <a:gd name="connsiteX4" fmla="*/ 0 w 766199"/>
                <a:gd name="connsiteY4" fmla="*/ 357 h 3948497"/>
                <a:gd name="connsiteX0" fmla="*/ 0 w 783617"/>
                <a:gd name="connsiteY0" fmla="*/ 357 h 3948497"/>
                <a:gd name="connsiteX1" fmla="*/ 570042 w 783617"/>
                <a:gd name="connsiteY1" fmla="*/ 0 h 3948497"/>
                <a:gd name="connsiteX2" fmla="*/ 783617 w 783617"/>
                <a:gd name="connsiteY2" fmla="*/ 3948497 h 3948497"/>
                <a:gd name="connsiteX3" fmla="*/ 266381 w 783617"/>
                <a:gd name="connsiteY3" fmla="*/ 3948497 h 3948497"/>
                <a:gd name="connsiteX4" fmla="*/ 0 w 783617"/>
                <a:gd name="connsiteY4" fmla="*/ 357 h 3948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617" h="3948497">
                  <a:moveTo>
                    <a:pt x="0" y="357"/>
                  </a:moveTo>
                  <a:lnTo>
                    <a:pt x="570042" y="0"/>
                  </a:lnTo>
                  <a:lnTo>
                    <a:pt x="783617" y="3948497"/>
                  </a:lnTo>
                  <a:lnTo>
                    <a:pt x="266381" y="3948497"/>
                  </a:lnTo>
                  <a:lnTo>
                    <a:pt x="0" y="357"/>
                  </a:lnTo>
                  <a:close/>
                </a:path>
              </a:pathLst>
            </a:custGeom>
            <a:gradFill flip="none" rotWithShape="1">
              <a:gsLst>
                <a:gs pos="0">
                  <a:schemeClr val="accent1"/>
                </a:gs>
                <a:gs pos="25000">
                  <a:schemeClr val="accent1"/>
                </a:gs>
                <a:gs pos="61000">
                  <a:schemeClr val="bg1">
                    <a:alpha val="0"/>
                  </a:schemeClr>
                </a:gs>
                <a:gs pos="100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183125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A58DBE-2102-3AE5-533A-63DC9D1CF236}"/>
              </a:ext>
            </a:extLst>
          </p:cNvPr>
          <p:cNvSpPr>
            <a:spLocks noGrp="1"/>
          </p:cNvSpPr>
          <p:nvPr>
            <p:ph type="body" sz="quarter" idx="11"/>
          </p:nvPr>
        </p:nvSpPr>
        <p:spPr>
          <a:xfrm>
            <a:off x="936172" y="5688978"/>
            <a:ext cx="2806390" cy="464297"/>
          </a:xfrm>
        </p:spPr>
        <p:txBody>
          <a:bodyPr anchor="ctr">
            <a:normAutofit/>
          </a:bodyPr>
          <a:lstStyle/>
          <a:p>
            <a:r>
              <a:rPr lang="en-SE" sz="1800" b="1"/>
              <a:t>Compute rack power</a:t>
            </a:r>
            <a:endParaRPr lang="en-US" sz="1800" b="1"/>
          </a:p>
        </p:txBody>
      </p:sp>
      <p:sp>
        <p:nvSpPr>
          <p:cNvPr id="3" name="Title 2">
            <a:extLst>
              <a:ext uri="{FF2B5EF4-FFF2-40B4-BE49-F238E27FC236}">
                <a16:creationId xmlns:a16="http://schemas.microsoft.com/office/drawing/2014/main" id="{206091E1-B273-E853-3901-5020803705F0}"/>
              </a:ext>
            </a:extLst>
          </p:cNvPr>
          <p:cNvSpPr>
            <a:spLocks noGrp="1"/>
          </p:cNvSpPr>
          <p:nvPr>
            <p:ph type="title"/>
          </p:nvPr>
        </p:nvSpPr>
        <p:spPr/>
        <p:txBody>
          <a:bodyPr/>
          <a:lstStyle/>
          <a:p>
            <a:r>
              <a:rPr lang="en-SE"/>
              <a:t>AI - A Paradigm Shift for Data </a:t>
            </a:r>
            <a:r>
              <a:rPr lang="en-SE" err="1"/>
              <a:t>Centers</a:t>
            </a:r>
            <a:endParaRPr lang="en-US"/>
          </a:p>
        </p:txBody>
      </p:sp>
      <p:pic>
        <p:nvPicPr>
          <p:cNvPr id="5" name="Picture 4">
            <a:extLst>
              <a:ext uri="{FF2B5EF4-FFF2-40B4-BE49-F238E27FC236}">
                <a16:creationId xmlns:a16="http://schemas.microsoft.com/office/drawing/2014/main" id="{ADC42FC8-21E4-4717-0CD0-C8CD0AE58F4C}"/>
              </a:ext>
            </a:extLst>
          </p:cNvPr>
          <p:cNvPicPr>
            <a:picLocks noChangeAspect="1"/>
          </p:cNvPicPr>
          <p:nvPr/>
        </p:nvPicPr>
        <p:blipFill>
          <a:blip r:embed="rId2"/>
          <a:srcRect t="87145"/>
          <a:stretch>
            <a:fillRect/>
          </a:stretch>
        </p:blipFill>
        <p:spPr>
          <a:xfrm>
            <a:off x="2771790" y="5671456"/>
            <a:ext cx="8596877" cy="558021"/>
          </a:xfrm>
          <a:prstGeom prst="rect">
            <a:avLst/>
          </a:prstGeom>
        </p:spPr>
      </p:pic>
      <p:pic>
        <p:nvPicPr>
          <p:cNvPr id="7" name="Picture 6">
            <a:extLst>
              <a:ext uri="{FF2B5EF4-FFF2-40B4-BE49-F238E27FC236}">
                <a16:creationId xmlns:a16="http://schemas.microsoft.com/office/drawing/2014/main" id="{6849462D-44F7-DF63-AFB8-508D9CDA0787}"/>
              </a:ext>
            </a:extLst>
          </p:cNvPr>
          <p:cNvPicPr>
            <a:picLocks noChangeAspect="1"/>
          </p:cNvPicPr>
          <p:nvPr/>
        </p:nvPicPr>
        <p:blipFill>
          <a:blip r:embed="rId3"/>
          <a:stretch>
            <a:fillRect/>
          </a:stretch>
        </p:blipFill>
        <p:spPr>
          <a:xfrm>
            <a:off x="380999" y="971423"/>
            <a:ext cx="11367524" cy="4700034"/>
          </a:xfrm>
          <a:prstGeom prst="rect">
            <a:avLst/>
          </a:prstGeom>
        </p:spPr>
      </p:pic>
    </p:spTree>
    <p:extLst>
      <p:ext uri="{BB962C8B-B14F-4D97-AF65-F5344CB8AC3E}">
        <p14:creationId xmlns:p14="http://schemas.microsoft.com/office/powerpoint/2010/main" val="3284258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B59BF-321B-31E6-88D1-5E3AC8922D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6DBDE9E-EC58-E7C6-28A6-F11A91C9D439}"/>
              </a:ext>
            </a:extLst>
          </p:cNvPr>
          <p:cNvSpPr>
            <a:spLocks noGrp="1"/>
          </p:cNvSpPr>
          <p:nvPr>
            <p:ph type="body" sz="quarter" idx="11"/>
          </p:nvPr>
        </p:nvSpPr>
        <p:spPr>
          <a:xfrm>
            <a:off x="381000" y="1028702"/>
            <a:ext cx="9262728" cy="1509466"/>
          </a:xfr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fontScale="25000" lnSpcReduction="20000"/>
          </a:bodyPr>
          <a:lstStyle/>
          <a:p>
            <a:endParaRPr lang="en-SE" sz="1600" dirty="0">
              <a:solidFill>
                <a:srgbClr val="FE5B1B"/>
              </a:solidFill>
            </a:endParaRPr>
          </a:p>
          <a:p>
            <a:endParaRPr lang="en-SE" sz="1600" dirty="0">
              <a:solidFill>
                <a:srgbClr val="FE5B1B"/>
              </a:solidFill>
            </a:endParaRPr>
          </a:p>
          <a:p>
            <a:pPr>
              <a:lnSpc>
                <a:spcPct val="110000"/>
              </a:lnSpc>
            </a:pPr>
            <a:r>
              <a:rPr lang="en-SE" sz="7200" dirty="0"/>
              <a:t>DC in the data </a:t>
            </a:r>
            <a:r>
              <a:rPr lang="en-SE" sz="7200" dirty="0" err="1"/>
              <a:t>center</a:t>
            </a:r>
            <a:r>
              <a:rPr lang="en-SE" sz="7200" dirty="0"/>
              <a:t> started 15 years ago </a:t>
            </a:r>
          </a:p>
          <a:p>
            <a:pPr>
              <a:lnSpc>
                <a:spcPct val="110000"/>
              </a:lnSpc>
            </a:pPr>
            <a:r>
              <a:rPr lang="en-SE" sz="7200" dirty="0"/>
              <a:t>Driven by </a:t>
            </a:r>
            <a:r>
              <a:rPr lang="en-SE" sz="7200" dirty="0" err="1"/>
              <a:t>hyperscalers</a:t>
            </a:r>
            <a:r>
              <a:rPr lang="en-SE" sz="7200" dirty="0"/>
              <a:t> and the Open Compute Project</a:t>
            </a:r>
          </a:p>
          <a:p>
            <a:pPr>
              <a:lnSpc>
                <a:spcPct val="110000"/>
              </a:lnSpc>
            </a:pPr>
            <a:r>
              <a:rPr lang="en-SE" sz="7200" dirty="0"/>
              <a:t>DC power and batteries in each rack gain efficiency and power density</a:t>
            </a:r>
          </a:p>
          <a:p>
            <a:pPr>
              <a:lnSpc>
                <a:spcPct val="110000"/>
              </a:lnSpc>
            </a:pPr>
            <a:endParaRPr lang="en-SE" sz="2200" dirty="0"/>
          </a:p>
          <a:p>
            <a:endParaRPr lang="en-SE" sz="1600" dirty="0">
              <a:solidFill>
                <a:srgbClr val="FE5B1B"/>
              </a:solidFill>
            </a:endParaRPr>
          </a:p>
        </p:txBody>
      </p:sp>
      <p:sp>
        <p:nvSpPr>
          <p:cNvPr id="3" name="Title 2">
            <a:extLst>
              <a:ext uri="{FF2B5EF4-FFF2-40B4-BE49-F238E27FC236}">
                <a16:creationId xmlns:a16="http://schemas.microsoft.com/office/drawing/2014/main" id="{307DE237-5C11-2EBE-D732-A2899CE6FCB6}"/>
              </a:ext>
            </a:extLst>
          </p:cNvPr>
          <p:cNvSpPr>
            <a:spLocks noGrp="1"/>
          </p:cNvSpPr>
          <p:nvPr>
            <p:ph type="title"/>
          </p:nvPr>
        </p:nvSpPr>
        <p:spPr/>
        <p:txBody>
          <a:bodyPr/>
          <a:lstStyle/>
          <a:p>
            <a:r>
              <a:rPr lang="en-SE"/>
              <a:t>DC Power in the Data </a:t>
            </a:r>
            <a:r>
              <a:rPr lang="en-SE" err="1"/>
              <a:t>Center</a:t>
            </a:r>
            <a:r>
              <a:rPr lang="en-SE"/>
              <a:t> - Background</a:t>
            </a:r>
            <a:endParaRPr lang="en-US"/>
          </a:p>
        </p:txBody>
      </p:sp>
      <p:pic>
        <p:nvPicPr>
          <p:cNvPr id="6" name="Picture 5">
            <a:extLst>
              <a:ext uri="{FF2B5EF4-FFF2-40B4-BE49-F238E27FC236}">
                <a16:creationId xmlns:a16="http://schemas.microsoft.com/office/drawing/2014/main" id="{3DE0B1BD-AE6E-662F-4BB2-4FAC7A021407}"/>
              </a:ext>
            </a:extLst>
          </p:cNvPr>
          <p:cNvPicPr>
            <a:picLocks noChangeAspect="1"/>
          </p:cNvPicPr>
          <p:nvPr/>
        </p:nvPicPr>
        <p:blipFill>
          <a:blip r:embed="rId3"/>
          <a:srcRect b="28158"/>
          <a:stretch>
            <a:fillRect/>
          </a:stretch>
        </p:blipFill>
        <p:spPr>
          <a:xfrm>
            <a:off x="9643730" y="161925"/>
            <a:ext cx="2167269" cy="2291814"/>
          </a:xfrm>
          <a:prstGeom prst="rect">
            <a:avLst/>
          </a:prstGeom>
        </p:spPr>
      </p:pic>
      <p:pic>
        <p:nvPicPr>
          <p:cNvPr id="11" name="Picture 10">
            <a:extLst>
              <a:ext uri="{FF2B5EF4-FFF2-40B4-BE49-F238E27FC236}">
                <a16:creationId xmlns:a16="http://schemas.microsoft.com/office/drawing/2014/main" id="{9E7BDF54-BE6E-33BC-4239-313C0A9CFA18}"/>
              </a:ext>
            </a:extLst>
          </p:cNvPr>
          <p:cNvPicPr>
            <a:picLocks noChangeAspect="1"/>
          </p:cNvPicPr>
          <p:nvPr/>
        </p:nvPicPr>
        <p:blipFill>
          <a:blip r:embed="rId4"/>
          <a:srcRect r="35544"/>
          <a:stretch>
            <a:fillRect/>
          </a:stretch>
        </p:blipFill>
        <p:spPr>
          <a:xfrm>
            <a:off x="1278440" y="2676863"/>
            <a:ext cx="3842657" cy="3446745"/>
          </a:xfrm>
          <a:prstGeom prst="rect">
            <a:avLst/>
          </a:prstGeom>
        </p:spPr>
      </p:pic>
      <p:sp>
        <p:nvSpPr>
          <p:cNvPr id="5" name="TextBox 4">
            <a:extLst>
              <a:ext uri="{FF2B5EF4-FFF2-40B4-BE49-F238E27FC236}">
                <a16:creationId xmlns:a16="http://schemas.microsoft.com/office/drawing/2014/main" id="{1C501D89-CC32-551B-B024-1DD58A1B072E}"/>
              </a:ext>
            </a:extLst>
          </p:cNvPr>
          <p:cNvSpPr txBox="1"/>
          <p:nvPr/>
        </p:nvSpPr>
        <p:spPr>
          <a:xfrm>
            <a:off x="7629391" y="4538734"/>
            <a:ext cx="4399322" cy="1323439"/>
          </a:xfrm>
          <a:prstGeom prst="rect">
            <a:avLst/>
          </a:prstGeom>
          <a:solidFill>
            <a:schemeClr val="tx1"/>
          </a:solidFill>
        </p:spPr>
        <p:txBody>
          <a:bodyPr wrap="square" rtlCol="0" anchor="ctr">
            <a:spAutoFit/>
          </a:bodyPr>
          <a:lstStyle/>
          <a:p>
            <a:pPr marL="262811"/>
            <a:r>
              <a:rPr lang="en-SE" sz="2000" dirty="0">
                <a:solidFill>
                  <a:schemeClr val="bg1"/>
                </a:solidFill>
                <a:latin typeface="Arial" panose="020B0604020202020204" pitchFamily="34" charset="0"/>
                <a:cs typeface="Arial" panose="020B0604020202020204" pitchFamily="34" charset="0"/>
                <a:sym typeface="Arial" panose="020B0604020202020204" pitchFamily="34" charset="0"/>
              </a:rPr>
              <a:t>AI servers now drive</a:t>
            </a:r>
          </a:p>
          <a:p>
            <a:pPr marL="262811"/>
            <a:r>
              <a:rPr lang="en-SE" sz="2000" dirty="0">
                <a:solidFill>
                  <a:schemeClr val="bg1"/>
                </a:solidFill>
                <a:latin typeface="Arial" panose="020B0604020202020204" pitchFamily="34" charset="0"/>
                <a:cs typeface="Arial" panose="020B0604020202020204" pitchFamily="34" charset="0"/>
                <a:sym typeface="Arial" panose="020B0604020202020204" pitchFamily="34" charset="0"/>
              </a:rPr>
              <a:t>Higher power per rack</a:t>
            </a:r>
          </a:p>
          <a:p>
            <a:pPr marL="262811"/>
            <a:r>
              <a:rPr lang="en-SE" sz="2000" dirty="0">
                <a:solidFill>
                  <a:schemeClr val="bg1"/>
                </a:solidFill>
                <a:latin typeface="Arial" panose="020B0604020202020204" pitchFamily="34" charset="0"/>
                <a:cs typeface="Arial" panose="020B0604020202020204" pitchFamily="34" charset="0"/>
                <a:sym typeface="Arial" panose="020B0604020202020204" pitchFamily="34" charset="0"/>
              </a:rPr>
              <a:t>Increase cables and voltage drop</a:t>
            </a:r>
          </a:p>
          <a:p>
            <a:pPr marL="262811"/>
            <a:r>
              <a:rPr lang="en-SE" sz="2000" dirty="0">
                <a:solidFill>
                  <a:schemeClr val="bg1"/>
                </a:solidFill>
                <a:latin typeface="Arial" panose="020B0604020202020204" pitchFamily="34" charset="0"/>
                <a:cs typeface="Arial" panose="020B0604020202020204" pitchFamily="34" charset="0"/>
                <a:sym typeface="Arial" panose="020B0604020202020204" pitchFamily="34" charset="0"/>
              </a:rPr>
              <a:t>The answer is 800VDC</a:t>
            </a:r>
            <a:endParaRPr lang="en-US" dirty="0">
              <a:solidFill>
                <a:schemeClr val="bg1"/>
              </a:solidFill>
            </a:endParaRPr>
          </a:p>
        </p:txBody>
      </p:sp>
      <p:pic>
        <p:nvPicPr>
          <p:cNvPr id="8" name="Picture 7">
            <a:extLst>
              <a:ext uri="{FF2B5EF4-FFF2-40B4-BE49-F238E27FC236}">
                <a16:creationId xmlns:a16="http://schemas.microsoft.com/office/drawing/2014/main" id="{9F2E7B85-7445-EF9A-0518-0574CCEE94D7}"/>
              </a:ext>
            </a:extLst>
          </p:cNvPr>
          <p:cNvPicPr>
            <a:picLocks noChangeAspect="1"/>
          </p:cNvPicPr>
          <p:nvPr/>
        </p:nvPicPr>
        <p:blipFill>
          <a:blip r:embed="rId5"/>
          <a:stretch>
            <a:fillRect/>
          </a:stretch>
        </p:blipFill>
        <p:spPr>
          <a:xfrm>
            <a:off x="6562477" y="3039759"/>
            <a:ext cx="871514" cy="2960914"/>
          </a:xfrm>
          <a:prstGeom prst="rect">
            <a:avLst/>
          </a:prstGeom>
        </p:spPr>
      </p:pic>
      <p:sp>
        <p:nvSpPr>
          <p:cNvPr id="10" name="Arrow: Right 9">
            <a:extLst>
              <a:ext uri="{FF2B5EF4-FFF2-40B4-BE49-F238E27FC236}">
                <a16:creationId xmlns:a16="http://schemas.microsoft.com/office/drawing/2014/main" id="{7BAB4EB2-492D-08EE-4F2C-73951294AF86}"/>
              </a:ext>
            </a:extLst>
          </p:cNvPr>
          <p:cNvSpPr/>
          <p:nvPr/>
        </p:nvSpPr>
        <p:spPr>
          <a:xfrm>
            <a:off x="5179226" y="4480418"/>
            <a:ext cx="1262283" cy="1292222"/>
          </a:xfrm>
          <a:prstGeom prst="rightArrow">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799D64E-6F7D-A86D-C5E9-C43E7F3BEBF3}"/>
              </a:ext>
            </a:extLst>
          </p:cNvPr>
          <p:cNvPicPr>
            <a:picLocks noChangeAspect="1"/>
          </p:cNvPicPr>
          <p:nvPr/>
        </p:nvPicPr>
        <p:blipFill>
          <a:blip r:embed="rId6"/>
          <a:stretch>
            <a:fillRect/>
          </a:stretch>
        </p:blipFill>
        <p:spPr>
          <a:xfrm>
            <a:off x="381000" y="2986273"/>
            <a:ext cx="814022" cy="3224667"/>
          </a:xfrm>
          <a:prstGeom prst="rect">
            <a:avLst/>
          </a:prstGeom>
        </p:spPr>
      </p:pic>
      <p:sp>
        <p:nvSpPr>
          <p:cNvPr id="4" name="Rectangle 3">
            <a:extLst>
              <a:ext uri="{FF2B5EF4-FFF2-40B4-BE49-F238E27FC236}">
                <a16:creationId xmlns:a16="http://schemas.microsoft.com/office/drawing/2014/main" id="{63177A3D-3E8D-63B7-6FB6-43F0B2FA0099}"/>
              </a:ext>
            </a:extLst>
          </p:cNvPr>
          <p:cNvSpPr/>
          <p:nvPr/>
        </p:nvSpPr>
        <p:spPr>
          <a:xfrm>
            <a:off x="471364" y="3753293"/>
            <a:ext cx="615207" cy="1663995"/>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E"/>
              <a:t>IT</a:t>
            </a:r>
            <a:endParaRPr lang="en-US"/>
          </a:p>
        </p:txBody>
      </p:sp>
      <p:sp>
        <p:nvSpPr>
          <p:cNvPr id="7" name="Rectangle 6">
            <a:extLst>
              <a:ext uri="{FF2B5EF4-FFF2-40B4-BE49-F238E27FC236}">
                <a16:creationId xmlns:a16="http://schemas.microsoft.com/office/drawing/2014/main" id="{360EC0C9-A08F-EDD6-E98C-351073F84F91}"/>
              </a:ext>
            </a:extLst>
          </p:cNvPr>
          <p:cNvSpPr/>
          <p:nvPr/>
        </p:nvSpPr>
        <p:spPr>
          <a:xfrm>
            <a:off x="471364" y="3692905"/>
            <a:ext cx="611676" cy="603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DF2A92B-755E-9C67-10A5-47DD4CFB277E}"/>
              </a:ext>
            </a:extLst>
          </p:cNvPr>
          <p:cNvSpPr/>
          <p:nvPr/>
        </p:nvSpPr>
        <p:spPr>
          <a:xfrm>
            <a:off x="474070" y="5428837"/>
            <a:ext cx="611676" cy="603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637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4" grpId="0" animBg="1"/>
      <p:bldP spid="7"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íśḻîḑé">
          <a:extLst>
            <a:ext uri="{FF2B5EF4-FFF2-40B4-BE49-F238E27FC236}">
              <a16:creationId xmlns:a16="http://schemas.microsoft.com/office/drawing/2014/main" id="{CA1B8351-3EBB-1789-5AF9-C8F78DF79F6F}"/>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5794A95E-5146-3CBF-D77D-381A132DA947}"/>
              </a:ext>
            </a:extLst>
          </p:cNvPr>
          <p:cNvSpPr/>
          <p:nvPr/>
        </p:nvSpPr>
        <p:spPr>
          <a:xfrm>
            <a:off x="0" y="0"/>
            <a:ext cx="12192000"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 name="TextBox 12">
            <a:extLst>
              <a:ext uri="{FF2B5EF4-FFF2-40B4-BE49-F238E27FC236}">
                <a16:creationId xmlns:a16="http://schemas.microsoft.com/office/drawing/2014/main" id="{1A229C5F-5CCE-EF52-99CC-C9BB6FA60A60}"/>
              </a:ext>
            </a:extLst>
          </p:cNvPr>
          <p:cNvSpPr txBox="1">
            <a:spLocks noChangeArrowheads="1"/>
          </p:cNvSpPr>
          <p:nvPr/>
        </p:nvSpPr>
        <p:spPr bwMode="auto">
          <a:xfrm>
            <a:off x="3965616" y="3369390"/>
            <a:ext cx="1774054" cy="1536118"/>
          </a:xfrm>
          <a:prstGeom prst="rect">
            <a:avLst/>
          </a:prstGeom>
          <a:solidFill>
            <a:srgbClr val="FFFFFF">
              <a:lumMod val="40000"/>
              <a:lumOff val="60000"/>
            </a:srgbClr>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AACAB8">
                  <a:lumMod val="60000"/>
                  <a:lumOff val="40000"/>
                </a:srgbClr>
              </a:solidFill>
              <a:effectLst/>
              <a:uLnTx/>
              <a:uFillTx/>
            </a:endParaRPr>
          </a:p>
        </p:txBody>
      </p:sp>
      <p:sp>
        <p:nvSpPr>
          <p:cNvPr id="350" name="TextBox 12">
            <a:extLst>
              <a:ext uri="{FF2B5EF4-FFF2-40B4-BE49-F238E27FC236}">
                <a16:creationId xmlns:a16="http://schemas.microsoft.com/office/drawing/2014/main" id="{D43BF337-48C5-8117-14C5-994E13E58D7A}"/>
              </a:ext>
            </a:extLst>
          </p:cNvPr>
          <p:cNvSpPr txBox="1">
            <a:spLocks noChangeArrowheads="1"/>
          </p:cNvSpPr>
          <p:nvPr/>
        </p:nvSpPr>
        <p:spPr bwMode="auto">
          <a:xfrm>
            <a:off x="1589566" y="4939351"/>
            <a:ext cx="1559916" cy="653488"/>
          </a:xfrm>
          <a:prstGeom prst="rect">
            <a:avLst/>
          </a:prstGeom>
          <a:no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AACAB8">
                  <a:lumMod val="60000"/>
                  <a:lumOff val="40000"/>
                </a:srgbClr>
              </a:solidFill>
              <a:effectLst/>
              <a:uLnTx/>
              <a:uFillTx/>
            </a:endParaRPr>
          </a:p>
        </p:txBody>
      </p:sp>
      <p:sp>
        <p:nvSpPr>
          <p:cNvPr id="351" name="TextBox 12">
            <a:extLst>
              <a:ext uri="{FF2B5EF4-FFF2-40B4-BE49-F238E27FC236}">
                <a16:creationId xmlns:a16="http://schemas.microsoft.com/office/drawing/2014/main" id="{587BDD5E-6560-556F-B427-C490EEB51EB9}"/>
              </a:ext>
            </a:extLst>
          </p:cNvPr>
          <p:cNvSpPr txBox="1">
            <a:spLocks noChangeArrowheads="1"/>
          </p:cNvSpPr>
          <p:nvPr/>
        </p:nvSpPr>
        <p:spPr bwMode="auto">
          <a:xfrm>
            <a:off x="1472608" y="3960606"/>
            <a:ext cx="1958270" cy="2590686"/>
          </a:xfrm>
          <a:prstGeom prst="rect">
            <a:avLst/>
          </a:prstGeom>
          <a:no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AACAB8">
                  <a:lumMod val="60000"/>
                  <a:lumOff val="40000"/>
                </a:srgbClr>
              </a:solidFill>
              <a:effectLst/>
              <a:uLnTx/>
              <a:uFillTx/>
            </a:endParaRPr>
          </a:p>
        </p:txBody>
      </p:sp>
      <p:sp>
        <p:nvSpPr>
          <p:cNvPr id="352" name="AutoShape 2">
            <a:extLst>
              <a:ext uri="{FF2B5EF4-FFF2-40B4-BE49-F238E27FC236}">
                <a16:creationId xmlns:a16="http://schemas.microsoft.com/office/drawing/2014/main" id="{907979D9-7190-2E41-D20F-C11BDEC90C6D}"/>
              </a:ext>
            </a:extLst>
          </p:cNvPr>
          <p:cNvSpPr>
            <a:spLocks noChangeArrowheads="1"/>
          </p:cNvSpPr>
          <p:nvPr/>
        </p:nvSpPr>
        <p:spPr bwMode="invGray">
          <a:xfrm rot="10800000">
            <a:off x="10329850" y="703816"/>
            <a:ext cx="541864" cy="5759894"/>
          </a:xfrm>
          <a:prstGeom prst="upArrow">
            <a:avLst>
              <a:gd name="adj1" fmla="val 57296"/>
              <a:gd name="adj2" fmla="val 62796"/>
            </a:avLst>
          </a:prstGeom>
          <a:gradFill rotWithShape="1">
            <a:gsLst>
              <a:gs pos="6000">
                <a:srgbClr val="92D050"/>
              </a:gs>
              <a:gs pos="100000">
                <a:schemeClr val="bg1">
                  <a:lumMod val="65000"/>
                </a:schemeClr>
              </a:gs>
            </a:gsLst>
            <a:lin ang="5400000" scaled="1"/>
          </a:gra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endParaRPr>
          </a:p>
        </p:txBody>
      </p:sp>
      <p:sp>
        <p:nvSpPr>
          <p:cNvPr id="353" name="TextBox 12">
            <a:extLst>
              <a:ext uri="{FF2B5EF4-FFF2-40B4-BE49-F238E27FC236}">
                <a16:creationId xmlns:a16="http://schemas.microsoft.com/office/drawing/2014/main" id="{451952C0-1D7E-B461-C86F-643C4D8BBF6A}"/>
              </a:ext>
            </a:extLst>
          </p:cNvPr>
          <p:cNvSpPr txBox="1">
            <a:spLocks noChangeArrowheads="1"/>
          </p:cNvSpPr>
          <p:nvPr/>
        </p:nvSpPr>
        <p:spPr bwMode="auto">
          <a:xfrm>
            <a:off x="6582165" y="703817"/>
            <a:ext cx="3522374" cy="795839"/>
          </a:xfrm>
          <a:prstGeom prst="rect">
            <a:avLst/>
          </a:prstGeom>
          <a:solidFill>
            <a:schemeClr val="bg1">
              <a:lumMod val="65000"/>
            </a:schemeClr>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354" name="TextBox 12">
            <a:extLst>
              <a:ext uri="{FF2B5EF4-FFF2-40B4-BE49-F238E27FC236}">
                <a16:creationId xmlns:a16="http://schemas.microsoft.com/office/drawing/2014/main" id="{E4712E8B-670C-CF7E-E3FF-BD66BEAD741D}"/>
              </a:ext>
            </a:extLst>
          </p:cNvPr>
          <p:cNvSpPr txBox="1">
            <a:spLocks noChangeArrowheads="1"/>
          </p:cNvSpPr>
          <p:nvPr/>
        </p:nvSpPr>
        <p:spPr bwMode="auto">
          <a:xfrm>
            <a:off x="6704923" y="892628"/>
            <a:ext cx="1142446" cy="543775"/>
          </a:xfrm>
          <a:prstGeom prst="rect">
            <a:avLst/>
          </a:prstGeom>
          <a:solidFill>
            <a:srgbClr val="FFFFFF"/>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F245F"/>
              </a:solidFill>
              <a:effectLst/>
              <a:uLnTx/>
              <a:uFillTx/>
            </a:endParaRPr>
          </a:p>
        </p:txBody>
      </p:sp>
      <p:sp>
        <p:nvSpPr>
          <p:cNvPr id="355" name="Line 8">
            <a:extLst>
              <a:ext uri="{FF2B5EF4-FFF2-40B4-BE49-F238E27FC236}">
                <a16:creationId xmlns:a16="http://schemas.microsoft.com/office/drawing/2014/main" id="{71332EBD-7723-2603-798F-DEBA4FBD18EB}"/>
              </a:ext>
            </a:extLst>
          </p:cNvPr>
          <p:cNvSpPr>
            <a:spLocks noChangeShapeType="1"/>
          </p:cNvSpPr>
          <p:nvPr/>
        </p:nvSpPr>
        <p:spPr bwMode="auto">
          <a:xfrm>
            <a:off x="1078993" y="1181611"/>
            <a:ext cx="1553718"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356" name="TextBox 12">
            <a:extLst>
              <a:ext uri="{FF2B5EF4-FFF2-40B4-BE49-F238E27FC236}">
                <a16:creationId xmlns:a16="http://schemas.microsoft.com/office/drawing/2014/main" id="{82F6E252-AC98-0105-C76A-CECC36A75EEB}"/>
              </a:ext>
            </a:extLst>
          </p:cNvPr>
          <p:cNvSpPr txBox="1">
            <a:spLocks noChangeArrowheads="1"/>
          </p:cNvSpPr>
          <p:nvPr/>
        </p:nvSpPr>
        <p:spPr bwMode="auto">
          <a:xfrm>
            <a:off x="3969563" y="709831"/>
            <a:ext cx="1774053" cy="1066613"/>
          </a:xfrm>
          <a:prstGeom prst="rect">
            <a:avLst/>
          </a:prstGeom>
          <a:solidFill>
            <a:srgbClr val="FFFFFF">
              <a:lumMod val="40000"/>
              <a:lumOff val="60000"/>
            </a:srgbClr>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AACAB8">
                  <a:lumMod val="60000"/>
                  <a:lumOff val="40000"/>
                </a:srgbClr>
              </a:solidFill>
              <a:effectLst/>
              <a:uLnTx/>
              <a:uFillTx/>
            </a:endParaRPr>
          </a:p>
        </p:txBody>
      </p:sp>
      <p:sp>
        <p:nvSpPr>
          <p:cNvPr id="357" name="TextBox 12">
            <a:extLst>
              <a:ext uri="{FF2B5EF4-FFF2-40B4-BE49-F238E27FC236}">
                <a16:creationId xmlns:a16="http://schemas.microsoft.com/office/drawing/2014/main" id="{16AF86C5-97C9-CA2F-73B1-55FACE3B75DE}"/>
              </a:ext>
            </a:extLst>
          </p:cNvPr>
          <p:cNvSpPr txBox="1">
            <a:spLocks noChangeArrowheads="1"/>
          </p:cNvSpPr>
          <p:nvPr/>
        </p:nvSpPr>
        <p:spPr bwMode="auto">
          <a:xfrm>
            <a:off x="3250969" y="958356"/>
            <a:ext cx="626128" cy="210362"/>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kumimoji="0" lang="en-US" sz="900" b="0" i="0" u="none" strike="noStrike" kern="0" cap="none" spc="0" normalizeH="0" baseline="0" noProof="0">
                <a:ln>
                  <a:noFill/>
                </a:ln>
                <a:solidFill>
                  <a:srgbClr val="000000"/>
                </a:solidFill>
                <a:effectLst/>
                <a:uLnTx/>
                <a:uFillTx/>
              </a:rPr>
              <a:t>400V</a:t>
            </a:r>
            <a:r>
              <a:rPr kumimoji="0" lang="en-US" altLang="zh-CN" sz="900" b="0" i="0" u="none" strike="noStrike" kern="0" cap="none" spc="0" normalizeH="0" baseline="0" noProof="0">
                <a:ln>
                  <a:noFill/>
                </a:ln>
                <a:solidFill>
                  <a:srgbClr val="000000"/>
                </a:solidFill>
                <a:effectLst/>
                <a:uLnTx/>
                <a:uFillTx/>
              </a:rPr>
              <a:t>ac</a:t>
            </a:r>
            <a:endParaRPr kumimoji="0" lang="en-US" sz="900" b="0" i="0" u="none" strike="noStrike" kern="0" cap="none" spc="0" normalizeH="0" baseline="0" noProof="0">
              <a:ln>
                <a:noFill/>
              </a:ln>
              <a:solidFill>
                <a:srgbClr val="000000"/>
              </a:solidFill>
              <a:effectLst/>
              <a:uLnTx/>
              <a:uFillTx/>
            </a:endParaRPr>
          </a:p>
        </p:txBody>
      </p:sp>
      <p:sp>
        <p:nvSpPr>
          <p:cNvPr id="358" name="TextBox 12">
            <a:extLst>
              <a:ext uri="{FF2B5EF4-FFF2-40B4-BE49-F238E27FC236}">
                <a16:creationId xmlns:a16="http://schemas.microsoft.com/office/drawing/2014/main" id="{2D4A9B23-264A-1CB0-9970-FC4A8F7738B3}"/>
              </a:ext>
            </a:extLst>
          </p:cNvPr>
          <p:cNvSpPr txBox="1">
            <a:spLocks noChangeArrowheads="1"/>
          </p:cNvSpPr>
          <p:nvPr/>
        </p:nvSpPr>
        <p:spPr bwMode="auto">
          <a:xfrm>
            <a:off x="8396432" y="892628"/>
            <a:ext cx="1626429" cy="543775"/>
          </a:xfrm>
          <a:prstGeom prst="rect">
            <a:avLst/>
          </a:prstGeom>
          <a:solidFill>
            <a:srgbClr val="FB5B1B"/>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F245F"/>
              </a:solidFill>
              <a:effectLst/>
              <a:uLnTx/>
              <a:uFillTx/>
            </a:endParaRPr>
          </a:p>
        </p:txBody>
      </p:sp>
      <p:sp>
        <p:nvSpPr>
          <p:cNvPr id="359" name="TextBox 12">
            <a:extLst>
              <a:ext uri="{FF2B5EF4-FFF2-40B4-BE49-F238E27FC236}">
                <a16:creationId xmlns:a16="http://schemas.microsoft.com/office/drawing/2014/main" id="{F68671E2-B1F7-A66C-6C08-07C299028C69}"/>
              </a:ext>
            </a:extLst>
          </p:cNvPr>
          <p:cNvSpPr txBox="1">
            <a:spLocks noChangeArrowheads="1"/>
          </p:cNvSpPr>
          <p:nvPr/>
        </p:nvSpPr>
        <p:spPr bwMode="auto">
          <a:xfrm>
            <a:off x="6643488" y="713974"/>
            <a:ext cx="929010" cy="184850"/>
          </a:xfrm>
          <a:prstGeom prst="rect">
            <a:avLst/>
          </a:prstGeom>
          <a:noFill/>
          <a:ln w="3175">
            <a:noFill/>
            <a:miter lim="800000"/>
            <a:headEnd/>
            <a:tailEnd/>
          </a:ln>
        </p:spPr>
        <p:txBody>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Power </a:t>
            </a:r>
            <a:r>
              <a:rPr kumimoji="0" lang="en-US" altLang="zh-CN" sz="900" b="0" i="0" u="none" strike="noStrike" kern="0" cap="none" spc="0" normalizeH="0" baseline="0" noProof="0">
                <a:ln>
                  <a:noFill/>
                </a:ln>
                <a:solidFill>
                  <a:srgbClr val="000000"/>
                </a:solidFill>
                <a:effectLst/>
                <a:uLnTx/>
                <a:uFillTx/>
              </a:rPr>
              <a:t>shelf</a:t>
            </a:r>
            <a:endParaRPr kumimoji="0" lang="en-US" sz="900" b="0" i="0" u="none" strike="noStrike" kern="0" cap="none" spc="0" normalizeH="0" baseline="0" noProof="0">
              <a:ln>
                <a:noFill/>
              </a:ln>
              <a:solidFill>
                <a:srgbClr val="000000"/>
              </a:solidFill>
              <a:effectLst/>
              <a:uLnTx/>
              <a:uFillTx/>
            </a:endParaRPr>
          </a:p>
        </p:txBody>
      </p:sp>
      <p:sp>
        <p:nvSpPr>
          <p:cNvPr id="360" name="Line 8">
            <a:extLst>
              <a:ext uri="{FF2B5EF4-FFF2-40B4-BE49-F238E27FC236}">
                <a16:creationId xmlns:a16="http://schemas.microsoft.com/office/drawing/2014/main" id="{F3E725F6-FE64-C99B-7022-1A8D7FB4F7E0}"/>
              </a:ext>
            </a:extLst>
          </p:cNvPr>
          <p:cNvSpPr>
            <a:spLocks noChangeShapeType="1"/>
          </p:cNvSpPr>
          <p:nvPr/>
        </p:nvSpPr>
        <p:spPr bwMode="auto">
          <a:xfrm flipV="1">
            <a:off x="4870184" y="1172090"/>
            <a:ext cx="0" cy="229545"/>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361" name="Line 8">
            <a:extLst>
              <a:ext uri="{FF2B5EF4-FFF2-40B4-BE49-F238E27FC236}">
                <a16:creationId xmlns:a16="http://schemas.microsoft.com/office/drawing/2014/main" id="{D7FD44C1-27EE-084C-242A-AA763E802E7D}"/>
              </a:ext>
            </a:extLst>
          </p:cNvPr>
          <p:cNvSpPr>
            <a:spLocks noChangeShapeType="1"/>
          </p:cNvSpPr>
          <p:nvPr/>
        </p:nvSpPr>
        <p:spPr bwMode="auto">
          <a:xfrm>
            <a:off x="2971800" y="1181611"/>
            <a:ext cx="6075727"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363" name="TextBox 12">
            <a:extLst>
              <a:ext uri="{FF2B5EF4-FFF2-40B4-BE49-F238E27FC236}">
                <a16:creationId xmlns:a16="http://schemas.microsoft.com/office/drawing/2014/main" id="{4850EBB4-B649-5E9E-AFBE-5500F76E79C0}"/>
              </a:ext>
            </a:extLst>
          </p:cNvPr>
          <p:cNvSpPr txBox="1">
            <a:spLocks noChangeArrowheads="1"/>
          </p:cNvSpPr>
          <p:nvPr/>
        </p:nvSpPr>
        <p:spPr bwMode="auto">
          <a:xfrm>
            <a:off x="7865909" y="983314"/>
            <a:ext cx="536681" cy="193898"/>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50V</a:t>
            </a:r>
            <a:r>
              <a:rPr kumimoji="0" lang="en-US" altLang="zh-CN" sz="900" b="0" i="0" u="none" strike="noStrike" kern="0" cap="none" spc="0" normalizeH="0" baseline="0" noProof="0">
                <a:ln>
                  <a:noFill/>
                </a:ln>
                <a:solidFill>
                  <a:srgbClr val="000000"/>
                </a:solidFill>
                <a:effectLst/>
                <a:uLnTx/>
                <a:uFillTx/>
              </a:rPr>
              <a:t>dc</a:t>
            </a:r>
            <a:endParaRPr kumimoji="0" lang="en-US" sz="900" b="0" i="0" u="none" strike="noStrike" kern="0" cap="none" spc="0" normalizeH="0" baseline="0" noProof="0">
              <a:ln>
                <a:noFill/>
              </a:ln>
              <a:solidFill>
                <a:srgbClr val="000000"/>
              </a:solidFill>
              <a:effectLst/>
              <a:uLnTx/>
              <a:uFillTx/>
            </a:endParaRPr>
          </a:p>
        </p:txBody>
      </p:sp>
      <p:sp>
        <p:nvSpPr>
          <p:cNvPr id="364" name="TextBox 12">
            <a:extLst>
              <a:ext uri="{FF2B5EF4-FFF2-40B4-BE49-F238E27FC236}">
                <a16:creationId xmlns:a16="http://schemas.microsoft.com/office/drawing/2014/main" id="{7526A658-B3DF-6B16-F824-CC6F75BF8DA0}"/>
              </a:ext>
            </a:extLst>
          </p:cNvPr>
          <p:cNvSpPr txBox="1">
            <a:spLocks noChangeArrowheads="1"/>
          </p:cNvSpPr>
          <p:nvPr/>
        </p:nvSpPr>
        <p:spPr bwMode="auto">
          <a:xfrm>
            <a:off x="9634073" y="997060"/>
            <a:ext cx="321910" cy="350063"/>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grpSp>
        <p:nvGrpSpPr>
          <p:cNvPr id="365" name="Group 48">
            <a:extLst>
              <a:ext uri="{FF2B5EF4-FFF2-40B4-BE49-F238E27FC236}">
                <a16:creationId xmlns:a16="http://schemas.microsoft.com/office/drawing/2014/main" id="{C3B8A54C-EE2D-03F4-3391-98499A5A2BB6}"/>
              </a:ext>
            </a:extLst>
          </p:cNvPr>
          <p:cNvGrpSpPr/>
          <p:nvPr/>
        </p:nvGrpSpPr>
        <p:grpSpPr>
          <a:xfrm rot="10800000">
            <a:off x="5187847" y="998127"/>
            <a:ext cx="321910" cy="350062"/>
            <a:chOff x="1938867" y="2243667"/>
            <a:chExt cx="1800000" cy="1800000"/>
          </a:xfrm>
          <a:solidFill>
            <a:srgbClr val="FFFFFF"/>
          </a:solidFill>
        </p:grpSpPr>
        <p:sp>
          <p:nvSpPr>
            <p:cNvPr id="366" name="Rectangle 49">
              <a:extLst>
                <a:ext uri="{FF2B5EF4-FFF2-40B4-BE49-F238E27FC236}">
                  <a16:creationId xmlns:a16="http://schemas.microsoft.com/office/drawing/2014/main" id="{008C0CAB-FA1D-6BE1-8932-6E0F050A77F4}"/>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367" name="Straight Connector 50">
              <a:extLst>
                <a:ext uri="{FF2B5EF4-FFF2-40B4-BE49-F238E27FC236}">
                  <a16:creationId xmlns:a16="http://schemas.microsoft.com/office/drawing/2014/main" id="{B89D092C-4DD7-D00A-1154-7A941A0F71FF}"/>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368" name="Group 38">
              <a:extLst>
                <a:ext uri="{FF2B5EF4-FFF2-40B4-BE49-F238E27FC236}">
                  <a16:creationId xmlns:a16="http://schemas.microsoft.com/office/drawing/2014/main" id="{A191E5CC-E02D-F08E-E412-93ED8B517ED0}"/>
                </a:ext>
              </a:extLst>
            </p:cNvPr>
            <p:cNvGrpSpPr/>
            <p:nvPr/>
          </p:nvGrpSpPr>
          <p:grpSpPr>
            <a:xfrm>
              <a:off x="2031200" y="2583178"/>
              <a:ext cx="881579" cy="442913"/>
              <a:chOff x="540000" y="2373619"/>
              <a:chExt cx="881579" cy="442913"/>
            </a:xfrm>
            <a:grpFill/>
          </p:grpSpPr>
          <p:sp>
            <p:nvSpPr>
              <p:cNvPr id="372" name="Arc 55">
                <a:extLst>
                  <a:ext uri="{FF2B5EF4-FFF2-40B4-BE49-F238E27FC236}">
                    <a16:creationId xmlns:a16="http://schemas.microsoft.com/office/drawing/2014/main" id="{25C946D3-CC23-FBD6-08D2-02BC5A435C96}"/>
                  </a:ext>
                </a:extLst>
              </p:cNvPr>
              <p:cNvSpPr/>
              <p:nvPr/>
            </p:nvSpPr>
            <p:spPr>
              <a:xfrm>
                <a:off x="540000" y="2376000"/>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sp>
            <p:nvSpPr>
              <p:cNvPr id="373" name="Arc 56">
                <a:extLst>
                  <a:ext uri="{FF2B5EF4-FFF2-40B4-BE49-F238E27FC236}">
                    <a16:creationId xmlns:a16="http://schemas.microsoft.com/office/drawing/2014/main" id="{33F567D0-F19B-3AC0-7F85-A62B15342AF9}"/>
                  </a:ext>
                </a:extLst>
              </p:cNvPr>
              <p:cNvSpPr/>
              <p:nvPr/>
            </p:nvSpPr>
            <p:spPr>
              <a:xfrm rot="10800000">
                <a:off x="981047" y="2373619"/>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grpSp>
        <p:grpSp>
          <p:nvGrpSpPr>
            <p:cNvPr id="369" name="Group 46">
              <a:extLst>
                <a:ext uri="{FF2B5EF4-FFF2-40B4-BE49-F238E27FC236}">
                  <a16:creationId xmlns:a16="http://schemas.microsoft.com/office/drawing/2014/main" id="{9862CD02-A4C1-622E-A144-8BA017E6A81D}"/>
                </a:ext>
              </a:extLst>
            </p:cNvPr>
            <p:cNvGrpSpPr/>
            <p:nvPr/>
          </p:nvGrpSpPr>
          <p:grpSpPr>
            <a:xfrm>
              <a:off x="2764625" y="3414713"/>
              <a:ext cx="881836" cy="123825"/>
              <a:chOff x="4441025" y="2809875"/>
              <a:chExt cx="881836" cy="123825"/>
            </a:xfrm>
            <a:grpFill/>
          </p:grpSpPr>
          <p:cxnSp>
            <p:nvCxnSpPr>
              <p:cNvPr id="370" name="Straight Connector 53">
                <a:extLst>
                  <a:ext uri="{FF2B5EF4-FFF2-40B4-BE49-F238E27FC236}">
                    <a16:creationId xmlns:a16="http://schemas.microsoft.com/office/drawing/2014/main" id="{BCE89F8A-A028-3ECA-46C8-31988C186ED7}"/>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371" name="Straight Connector 54">
                <a:extLst>
                  <a:ext uri="{FF2B5EF4-FFF2-40B4-BE49-F238E27FC236}">
                    <a16:creationId xmlns:a16="http://schemas.microsoft.com/office/drawing/2014/main" id="{FD056C70-82AE-37A4-A54E-37D682DDDDE5}"/>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grpSp>
      </p:grpSp>
      <p:grpSp>
        <p:nvGrpSpPr>
          <p:cNvPr id="374" name="Group 47">
            <a:extLst>
              <a:ext uri="{FF2B5EF4-FFF2-40B4-BE49-F238E27FC236}">
                <a16:creationId xmlns:a16="http://schemas.microsoft.com/office/drawing/2014/main" id="{6A35CC41-75B6-2179-56E5-0DDC402C0A82}"/>
              </a:ext>
            </a:extLst>
          </p:cNvPr>
          <p:cNvGrpSpPr/>
          <p:nvPr/>
        </p:nvGrpSpPr>
        <p:grpSpPr>
          <a:xfrm>
            <a:off x="4176984" y="1002820"/>
            <a:ext cx="321910" cy="350062"/>
            <a:chOff x="1938867" y="2243667"/>
            <a:chExt cx="1800000" cy="1800000"/>
          </a:xfrm>
          <a:solidFill>
            <a:srgbClr val="FFFFFF"/>
          </a:solidFill>
        </p:grpSpPr>
        <p:sp>
          <p:nvSpPr>
            <p:cNvPr id="375" name="Rectangle 6">
              <a:extLst>
                <a:ext uri="{FF2B5EF4-FFF2-40B4-BE49-F238E27FC236}">
                  <a16:creationId xmlns:a16="http://schemas.microsoft.com/office/drawing/2014/main" id="{AFDB9C49-E79A-06F9-25B0-A1D40F813E81}"/>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376" name="Straight Connector 8">
              <a:extLst>
                <a:ext uri="{FF2B5EF4-FFF2-40B4-BE49-F238E27FC236}">
                  <a16:creationId xmlns:a16="http://schemas.microsoft.com/office/drawing/2014/main" id="{1B57F212-5250-4263-919E-74D41ABF2DB4}"/>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377" name="Group 38">
              <a:extLst>
                <a:ext uri="{FF2B5EF4-FFF2-40B4-BE49-F238E27FC236}">
                  <a16:creationId xmlns:a16="http://schemas.microsoft.com/office/drawing/2014/main" id="{4604142C-E774-82F9-808C-CC35B8704C38}"/>
                </a:ext>
              </a:extLst>
            </p:cNvPr>
            <p:cNvGrpSpPr/>
            <p:nvPr/>
          </p:nvGrpSpPr>
          <p:grpSpPr>
            <a:xfrm>
              <a:off x="2031200" y="2583178"/>
              <a:ext cx="881579" cy="442913"/>
              <a:chOff x="540000" y="2373619"/>
              <a:chExt cx="881579" cy="442913"/>
            </a:xfrm>
            <a:grpFill/>
          </p:grpSpPr>
          <p:sp>
            <p:nvSpPr>
              <p:cNvPr id="381" name="Arc 36">
                <a:extLst>
                  <a:ext uri="{FF2B5EF4-FFF2-40B4-BE49-F238E27FC236}">
                    <a16:creationId xmlns:a16="http://schemas.microsoft.com/office/drawing/2014/main" id="{98E019C5-796B-7D1E-41D4-1F39AA10E64D}"/>
                  </a:ext>
                </a:extLst>
              </p:cNvPr>
              <p:cNvSpPr/>
              <p:nvPr/>
            </p:nvSpPr>
            <p:spPr>
              <a:xfrm>
                <a:off x="540000" y="2376000"/>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sp>
            <p:nvSpPr>
              <p:cNvPr id="382" name="Arc 37">
                <a:extLst>
                  <a:ext uri="{FF2B5EF4-FFF2-40B4-BE49-F238E27FC236}">
                    <a16:creationId xmlns:a16="http://schemas.microsoft.com/office/drawing/2014/main" id="{4B169948-CF79-5C96-6BCA-DFDF9EB4D3B2}"/>
                  </a:ext>
                </a:extLst>
              </p:cNvPr>
              <p:cNvSpPr/>
              <p:nvPr/>
            </p:nvSpPr>
            <p:spPr>
              <a:xfrm rot="10800000">
                <a:off x="981047" y="2373619"/>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grpSp>
        <p:grpSp>
          <p:nvGrpSpPr>
            <p:cNvPr id="378" name="Group 46">
              <a:extLst>
                <a:ext uri="{FF2B5EF4-FFF2-40B4-BE49-F238E27FC236}">
                  <a16:creationId xmlns:a16="http://schemas.microsoft.com/office/drawing/2014/main" id="{337F40F9-13B5-7595-8EA7-01649EB47219}"/>
                </a:ext>
              </a:extLst>
            </p:cNvPr>
            <p:cNvGrpSpPr/>
            <p:nvPr/>
          </p:nvGrpSpPr>
          <p:grpSpPr>
            <a:xfrm>
              <a:off x="2764625" y="3414713"/>
              <a:ext cx="881836" cy="123825"/>
              <a:chOff x="4441025" y="2809875"/>
              <a:chExt cx="881836" cy="123825"/>
            </a:xfrm>
            <a:grpFill/>
          </p:grpSpPr>
          <p:cxnSp>
            <p:nvCxnSpPr>
              <p:cNvPr id="379" name="Straight Connector 44">
                <a:extLst>
                  <a:ext uri="{FF2B5EF4-FFF2-40B4-BE49-F238E27FC236}">
                    <a16:creationId xmlns:a16="http://schemas.microsoft.com/office/drawing/2014/main" id="{B970C538-B477-E9BD-4758-29E25DAA2215}"/>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380" name="Straight Connector 45">
                <a:extLst>
                  <a:ext uri="{FF2B5EF4-FFF2-40B4-BE49-F238E27FC236}">
                    <a16:creationId xmlns:a16="http://schemas.microsoft.com/office/drawing/2014/main" id="{BC3C38E9-A5E2-7029-D453-F7B279728275}"/>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grpSp>
      </p:grpSp>
      <p:grpSp>
        <p:nvGrpSpPr>
          <p:cNvPr id="383" name="Group 47">
            <a:extLst>
              <a:ext uri="{FF2B5EF4-FFF2-40B4-BE49-F238E27FC236}">
                <a16:creationId xmlns:a16="http://schemas.microsoft.com/office/drawing/2014/main" id="{2E23E1DA-CA32-E490-20D8-B9827C642774}"/>
              </a:ext>
            </a:extLst>
          </p:cNvPr>
          <p:cNvGrpSpPr/>
          <p:nvPr/>
        </p:nvGrpSpPr>
        <p:grpSpPr>
          <a:xfrm>
            <a:off x="6855449" y="997061"/>
            <a:ext cx="321910" cy="350062"/>
            <a:chOff x="1938867" y="2243667"/>
            <a:chExt cx="1800000" cy="1800000"/>
          </a:xfrm>
          <a:solidFill>
            <a:srgbClr val="FFFFFF"/>
          </a:solidFill>
        </p:grpSpPr>
        <p:sp>
          <p:nvSpPr>
            <p:cNvPr id="384" name="Rectangle 6">
              <a:extLst>
                <a:ext uri="{FF2B5EF4-FFF2-40B4-BE49-F238E27FC236}">
                  <a16:creationId xmlns:a16="http://schemas.microsoft.com/office/drawing/2014/main" id="{D543228D-74D9-BC88-AFCE-E87375738F8D}"/>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385" name="Straight Connector 8">
              <a:extLst>
                <a:ext uri="{FF2B5EF4-FFF2-40B4-BE49-F238E27FC236}">
                  <a16:creationId xmlns:a16="http://schemas.microsoft.com/office/drawing/2014/main" id="{5AEDF570-F416-1D01-8BA2-4052EE1CB72C}"/>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386" name="Group 38">
              <a:extLst>
                <a:ext uri="{FF2B5EF4-FFF2-40B4-BE49-F238E27FC236}">
                  <a16:creationId xmlns:a16="http://schemas.microsoft.com/office/drawing/2014/main" id="{49251ADE-1A94-87CF-511C-992D67833F97}"/>
                </a:ext>
              </a:extLst>
            </p:cNvPr>
            <p:cNvGrpSpPr/>
            <p:nvPr/>
          </p:nvGrpSpPr>
          <p:grpSpPr>
            <a:xfrm>
              <a:off x="2031200" y="2583178"/>
              <a:ext cx="881579" cy="442913"/>
              <a:chOff x="540000" y="2373619"/>
              <a:chExt cx="881579" cy="442913"/>
            </a:xfrm>
            <a:grpFill/>
          </p:grpSpPr>
          <p:sp>
            <p:nvSpPr>
              <p:cNvPr id="390" name="Arc 36">
                <a:extLst>
                  <a:ext uri="{FF2B5EF4-FFF2-40B4-BE49-F238E27FC236}">
                    <a16:creationId xmlns:a16="http://schemas.microsoft.com/office/drawing/2014/main" id="{FB8BF7DA-88E7-59C6-F0FA-D2C08CEEFB2C}"/>
                  </a:ext>
                </a:extLst>
              </p:cNvPr>
              <p:cNvSpPr/>
              <p:nvPr/>
            </p:nvSpPr>
            <p:spPr>
              <a:xfrm>
                <a:off x="540000" y="2376000"/>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sp>
            <p:nvSpPr>
              <p:cNvPr id="391" name="Arc 37">
                <a:extLst>
                  <a:ext uri="{FF2B5EF4-FFF2-40B4-BE49-F238E27FC236}">
                    <a16:creationId xmlns:a16="http://schemas.microsoft.com/office/drawing/2014/main" id="{D674935D-CB01-7B37-903C-E1A2CEC1A82F}"/>
                  </a:ext>
                </a:extLst>
              </p:cNvPr>
              <p:cNvSpPr/>
              <p:nvPr/>
            </p:nvSpPr>
            <p:spPr>
              <a:xfrm rot="10800000">
                <a:off x="981047" y="2373619"/>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grpSp>
        <p:grpSp>
          <p:nvGrpSpPr>
            <p:cNvPr id="387" name="Group 46">
              <a:extLst>
                <a:ext uri="{FF2B5EF4-FFF2-40B4-BE49-F238E27FC236}">
                  <a16:creationId xmlns:a16="http://schemas.microsoft.com/office/drawing/2014/main" id="{B3396A96-8303-B124-F406-4AD64AE0055C}"/>
                </a:ext>
              </a:extLst>
            </p:cNvPr>
            <p:cNvGrpSpPr/>
            <p:nvPr/>
          </p:nvGrpSpPr>
          <p:grpSpPr>
            <a:xfrm>
              <a:off x="2764625" y="3414713"/>
              <a:ext cx="881836" cy="123825"/>
              <a:chOff x="4441025" y="2809875"/>
              <a:chExt cx="881836" cy="123825"/>
            </a:xfrm>
            <a:grpFill/>
          </p:grpSpPr>
          <p:cxnSp>
            <p:nvCxnSpPr>
              <p:cNvPr id="388" name="Straight Connector 44">
                <a:extLst>
                  <a:ext uri="{FF2B5EF4-FFF2-40B4-BE49-F238E27FC236}">
                    <a16:creationId xmlns:a16="http://schemas.microsoft.com/office/drawing/2014/main" id="{6416FD2A-0F3C-1E4F-4C75-9499BEEEB92C}"/>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389" name="Straight Connector 45">
                <a:extLst>
                  <a:ext uri="{FF2B5EF4-FFF2-40B4-BE49-F238E27FC236}">
                    <a16:creationId xmlns:a16="http://schemas.microsoft.com/office/drawing/2014/main" id="{DB939587-8F38-33A7-8C00-2F3DA152834E}"/>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392" name="TextBox 12">
            <a:extLst>
              <a:ext uri="{FF2B5EF4-FFF2-40B4-BE49-F238E27FC236}">
                <a16:creationId xmlns:a16="http://schemas.microsoft.com/office/drawing/2014/main" id="{D85E9549-5ED2-14F9-D24C-F91BC293D5FB}"/>
              </a:ext>
            </a:extLst>
          </p:cNvPr>
          <p:cNvSpPr txBox="1">
            <a:spLocks noChangeArrowheads="1"/>
          </p:cNvSpPr>
          <p:nvPr/>
        </p:nvSpPr>
        <p:spPr bwMode="auto">
          <a:xfrm>
            <a:off x="3943727" y="743248"/>
            <a:ext cx="894469" cy="21544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000" b="0" i="0" u="none" strike="noStrike" kern="0" cap="none" spc="0" normalizeH="0" baseline="0" noProof="0">
                <a:ln>
                  <a:noFill/>
                </a:ln>
                <a:solidFill>
                  <a:srgbClr val="0F245F"/>
                </a:solidFill>
                <a:effectLst/>
                <a:uLnTx/>
                <a:uFillTx/>
              </a:rPr>
              <a:t>AC UPS</a:t>
            </a:r>
          </a:p>
        </p:txBody>
      </p:sp>
      <p:sp>
        <p:nvSpPr>
          <p:cNvPr id="393" name="TextBox 12">
            <a:extLst>
              <a:ext uri="{FF2B5EF4-FFF2-40B4-BE49-F238E27FC236}">
                <a16:creationId xmlns:a16="http://schemas.microsoft.com/office/drawing/2014/main" id="{67C74776-9FEA-4624-4899-865C5CA037DF}"/>
              </a:ext>
            </a:extLst>
          </p:cNvPr>
          <p:cNvSpPr txBox="1">
            <a:spLocks noChangeArrowheads="1"/>
          </p:cNvSpPr>
          <p:nvPr/>
        </p:nvSpPr>
        <p:spPr bwMode="auto">
          <a:xfrm>
            <a:off x="10162383" y="872169"/>
            <a:ext cx="1759380" cy="599841"/>
          </a:xfrm>
          <a:prstGeom prst="rect">
            <a:avLst/>
          </a:prstGeom>
          <a:noFill/>
          <a:ln w="9525">
            <a:noFill/>
            <a:miter lim="800000"/>
            <a:headEnd/>
            <a:tailEnd/>
          </a:ln>
        </p:spPr>
        <p:txBody>
          <a:bodyPr/>
          <a:lstStyle/>
          <a:p>
            <a:pPr marL="0" marR="0" lvl="0" indent="0" defTabSz="914400" eaLnBrk="1" fontAlgn="auto" latinLnBrk="0" hangingPunct="1">
              <a:lnSpc>
                <a:spcPct val="80000"/>
              </a:lnSpc>
              <a:spcBef>
                <a:spcPts val="0"/>
              </a:spcBef>
              <a:spcAft>
                <a:spcPct val="35000"/>
              </a:spcAft>
              <a:buClrTx/>
              <a:buSzTx/>
              <a:buFontTx/>
              <a:buNone/>
              <a:tabLst/>
              <a:defRPr/>
            </a:pPr>
            <a:r>
              <a:rPr kumimoji="0" lang="en-US" altLang="zh-CN" sz="1000" b="0" i="0" u="none" strike="noStrike" kern="0" cap="none" spc="0" normalizeH="0" baseline="0" noProof="0">
                <a:ln>
                  <a:noFill/>
                </a:ln>
                <a:solidFill>
                  <a:srgbClr val="000000"/>
                </a:solidFill>
                <a:effectLst/>
                <a:uLnTx/>
                <a:uFillTx/>
              </a:rPr>
              <a:t>30-250kW/rack (1P PSU)</a:t>
            </a:r>
          </a:p>
          <a:p>
            <a:pPr marL="0" marR="0" lvl="0" indent="0" defTabSz="914400" eaLnBrk="1" fontAlgn="auto" latinLnBrk="0" hangingPunct="1">
              <a:lnSpc>
                <a:spcPct val="80000"/>
              </a:lnSpc>
              <a:spcBef>
                <a:spcPts val="0"/>
              </a:spcBef>
              <a:spcAft>
                <a:spcPct val="35000"/>
              </a:spcAft>
              <a:buClrTx/>
              <a:buSzTx/>
              <a:buFontTx/>
              <a:buNone/>
              <a:tabLst/>
              <a:defRPr/>
            </a:pPr>
            <a:r>
              <a:rPr kumimoji="0" lang="en-US" altLang="zh-CN" sz="1000" b="0" i="0" u="none" strike="noStrike" kern="0" cap="none" spc="0" normalizeH="0" baseline="0" noProof="0">
                <a:ln>
                  <a:noFill/>
                </a:ln>
                <a:solidFill>
                  <a:srgbClr val="000000"/>
                </a:solidFill>
                <a:effectLst/>
                <a:uLnTx/>
                <a:uFillTx/>
              </a:rPr>
              <a:t>120-300kW/rack (3P PSU)</a:t>
            </a:r>
          </a:p>
        </p:txBody>
      </p:sp>
      <p:grpSp>
        <p:nvGrpSpPr>
          <p:cNvPr id="395" name="Group 62">
            <a:extLst>
              <a:ext uri="{FF2B5EF4-FFF2-40B4-BE49-F238E27FC236}">
                <a16:creationId xmlns:a16="http://schemas.microsoft.com/office/drawing/2014/main" id="{FAE3D184-BF39-133B-3C94-50A802FE2F34}"/>
              </a:ext>
            </a:extLst>
          </p:cNvPr>
          <p:cNvGrpSpPr/>
          <p:nvPr/>
        </p:nvGrpSpPr>
        <p:grpSpPr>
          <a:xfrm>
            <a:off x="8472858" y="987587"/>
            <a:ext cx="321910" cy="350062"/>
            <a:chOff x="1938867" y="2243667"/>
            <a:chExt cx="1800000" cy="1800000"/>
          </a:xfrm>
          <a:solidFill>
            <a:srgbClr val="FFFFFF"/>
          </a:solidFill>
        </p:grpSpPr>
        <p:sp>
          <p:nvSpPr>
            <p:cNvPr id="396" name="Rectangle 63">
              <a:extLst>
                <a:ext uri="{FF2B5EF4-FFF2-40B4-BE49-F238E27FC236}">
                  <a16:creationId xmlns:a16="http://schemas.microsoft.com/office/drawing/2014/main" id="{80DA8027-F3CB-2F4A-7469-28DF2756F251}"/>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397" name="Straight Connector 64">
              <a:extLst>
                <a:ext uri="{FF2B5EF4-FFF2-40B4-BE49-F238E27FC236}">
                  <a16:creationId xmlns:a16="http://schemas.microsoft.com/office/drawing/2014/main" id="{1DF0D9EB-1112-99F8-91E5-9B9478B817C7}"/>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398" name="Group 46">
              <a:extLst>
                <a:ext uri="{FF2B5EF4-FFF2-40B4-BE49-F238E27FC236}">
                  <a16:creationId xmlns:a16="http://schemas.microsoft.com/office/drawing/2014/main" id="{40C8E27E-68D7-D129-C03E-36C5FCF557B4}"/>
                </a:ext>
              </a:extLst>
            </p:cNvPr>
            <p:cNvGrpSpPr/>
            <p:nvPr/>
          </p:nvGrpSpPr>
          <p:grpSpPr>
            <a:xfrm>
              <a:off x="2098677" y="2668557"/>
              <a:ext cx="1547784" cy="869981"/>
              <a:chOff x="3775077" y="2063719"/>
              <a:chExt cx="1547784" cy="869981"/>
            </a:xfrm>
            <a:grpFill/>
          </p:grpSpPr>
          <p:cxnSp>
            <p:nvCxnSpPr>
              <p:cNvPr id="399" name="Straight Connector 67">
                <a:extLst>
                  <a:ext uri="{FF2B5EF4-FFF2-40B4-BE49-F238E27FC236}">
                    <a16:creationId xmlns:a16="http://schemas.microsoft.com/office/drawing/2014/main" id="{86D0C337-9512-B65C-D955-6C3B27B7C23A}"/>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00" name="Straight Connector 68">
                <a:extLst>
                  <a:ext uri="{FF2B5EF4-FFF2-40B4-BE49-F238E27FC236}">
                    <a16:creationId xmlns:a16="http://schemas.microsoft.com/office/drawing/2014/main" id="{44803A02-8F30-BC4A-9009-7955128A4E69}"/>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01" name="Straight Connector 67">
                <a:extLst>
                  <a:ext uri="{FF2B5EF4-FFF2-40B4-BE49-F238E27FC236}">
                    <a16:creationId xmlns:a16="http://schemas.microsoft.com/office/drawing/2014/main" id="{AC65545C-3620-9F38-C156-1008592DC36F}"/>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402" name="Straight Connector 68">
                <a:extLst>
                  <a:ext uri="{FF2B5EF4-FFF2-40B4-BE49-F238E27FC236}">
                    <a16:creationId xmlns:a16="http://schemas.microsoft.com/office/drawing/2014/main" id="{CF883313-C303-D750-CC4A-68E69AFDE0BA}"/>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grpSp>
        <p:nvGrpSpPr>
          <p:cNvPr id="404" name="Group 62">
            <a:extLst>
              <a:ext uri="{FF2B5EF4-FFF2-40B4-BE49-F238E27FC236}">
                <a16:creationId xmlns:a16="http://schemas.microsoft.com/office/drawing/2014/main" id="{D45E2EE3-C82C-C911-8A45-697A90925C70}"/>
              </a:ext>
            </a:extLst>
          </p:cNvPr>
          <p:cNvGrpSpPr/>
          <p:nvPr/>
        </p:nvGrpSpPr>
        <p:grpSpPr>
          <a:xfrm>
            <a:off x="7345991" y="997546"/>
            <a:ext cx="321910" cy="350062"/>
            <a:chOff x="1938867" y="2243667"/>
            <a:chExt cx="1800000" cy="1800000"/>
          </a:xfrm>
          <a:solidFill>
            <a:srgbClr val="FFFFFF"/>
          </a:solidFill>
        </p:grpSpPr>
        <p:sp>
          <p:nvSpPr>
            <p:cNvPr id="405" name="Rectangle 63">
              <a:extLst>
                <a:ext uri="{FF2B5EF4-FFF2-40B4-BE49-F238E27FC236}">
                  <a16:creationId xmlns:a16="http://schemas.microsoft.com/office/drawing/2014/main" id="{52F353C0-0C36-7FC5-386E-F5DE5F9C4A57}"/>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406" name="Straight Connector 64">
              <a:extLst>
                <a:ext uri="{FF2B5EF4-FFF2-40B4-BE49-F238E27FC236}">
                  <a16:creationId xmlns:a16="http://schemas.microsoft.com/office/drawing/2014/main" id="{9A22B8C2-67DB-07E6-1E48-05D74F79B1F0}"/>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407" name="Group 46">
              <a:extLst>
                <a:ext uri="{FF2B5EF4-FFF2-40B4-BE49-F238E27FC236}">
                  <a16:creationId xmlns:a16="http://schemas.microsoft.com/office/drawing/2014/main" id="{FC2970D3-6A19-AA65-CC44-2486F3E5BABA}"/>
                </a:ext>
              </a:extLst>
            </p:cNvPr>
            <p:cNvGrpSpPr/>
            <p:nvPr/>
          </p:nvGrpSpPr>
          <p:grpSpPr>
            <a:xfrm>
              <a:off x="2098677" y="2668557"/>
              <a:ext cx="1547784" cy="869981"/>
              <a:chOff x="3775077" y="2063719"/>
              <a:chExt cx="1547784" cy="869981"/>
            </a:xfrm>
            <a:grpFill/>
          </p:grpSpPr>
          <p:cxnSp>
            <p:nvCxnSpPr>
              <p:cNvPr id="408" name="Straight Connector 67">
                <a:extLst>
                  <a:ext uri="{FF2B5EF4-FFF2-40B4-BE49-F238E27FC236}">
                    <a16:creationId xmlns:a16="http://schemas.microsoft.com/office/drawing/2014/main" id="{147D9F36-A4D2-827A-36A5-99FECBC6E707}"/>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09" name="Straight Connector 68">
                <a:extLst>
                  <a:ext uri="{FF2B5EF4-FFF2-40B4-BE49-F238E27FC236}">
                    <a16:creationId xmlns:a16="http://schemas.microsoft.com/office/drawing/2014/main" id="{5F472076-AFF5-5986-4482-49E5875285E7}"/>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10" name="Straight Connector 67">
                <a:extLst>
                  <a:ext uri="{FF2B5EF4-FFF2-40B4-BE49-F238E27FC236}">
                    <a16:creationId xmlns:a16="http://schemas.microsoft.com/office/drawing/2014/main" id="{E0E2F029-F9B3-AB01-6687-D12A5CD97D17}"/>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411" name="Straight Connector 68">
                <a:extLst>
                  <a:ext uri="{FF2B5EF4-FFF2-40B4-BE49-F238E27FC236}">
                    <a16:creationId xmlns:a16="http://schemas.microsoft.com/office/drawing/2014/main" id="{E5EB5748-8812-8209-28E7-589931E33CE4}"/>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412" name="TextBox 12">
            <a:extLst>
              <a:ext uri="{FF2B5EF4-FFF2-40B4-BE49-F238E27FC236}">
                <a16:creationId xmlns:a16="http://schemas.microsoft.com/office/drawing/2014/main" id="{4E49F9CD-D229-1882-4B97-9BD201CE4410}"/>
              </a:ext>
            </a:extLst>
          </p:cNvPr>
          <p:cNvSpPr txBox="1">
            <a:spLocks noChangeArrowheads="1"/>
          </p:cNvSpPr>
          <p:nvPr/>
        </p:nvSpPr>
        <p:spPr bwMode="auto">
          <a:xfrm>
            <a:off x="1241070" y="958356"/>
            <a:ext cx="1322281" cy="219854"/>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kumimoji="0" lang="en-US" sz="900" b="0" i="0" u="none" strike="noStrike" kern="0" cap="none" spc="0" normalizeH="0" baseline="0" noProof="0">
                <a:ln>
                  <a:noFill/>
                </a:ln>
                <a:solidFill>
                  <a:srgbClr val="000000"/>
                </a:solidFill>
                <a:effectLst/>
                <a:uLnTx/>
                <a:uFillTx/>
              </a:rPr>
              <a:t>10/1</a:t>
            </a:r>
            <a:r>
              <a:rPr kumimoji="0" lang="en-US" altLang="zh-CN" sz="900" b="0" i="0" u="none" strike="noStrike" kern="0" cap="none" spc="0" normalizeH="0" baseline="0" noProof="0">
                <a:ln>
                  <a:noFill/>
                </a:ln>
                <a:solidFill>
                  <a:srgbClr val="000000"/>
                </a:solidFill>
                <a:effectLst/>
                <a:uLnTx/>
                <a:uFillTx/>
              </a:rPr>
              <a:t>3.8/20/34.5</a:t>
            </a:r>
            <a:r>
              <a:rPr kumimoji="0" lang="en-US" sz="900" b="0" i="0" u="none" strike="noStrike" kern="0" cap="none" spc="0" normalizeH="0" baseline="0" noProof="0">
                <a:ln>
                  <a:noFill/>
                </a:ln>
                <a:solidFill>
                  <a:srgbClr val="000000"/>
                </a:solidFill>
                <a:effectLst/>
                <a:uLnTx/>
                <a:uFillTx/>
              </a:rPr>
              <a:t>kV</a:t>
            </a:r>
            <a:r>
              <a:rPr kumimoji="0" lang="en-US" altLang="zh-CN" sz="900" b="0" i="0" u="none" strike="noStrike" kern="0" cap="none" spc="0" normalizeH="0" baseline="0" noProof="0">
                <a:ln>
                  <a:noFill/>
                </a:ln>
                <a:solidFill>
                  <a:srgbClr val="000000"/>
                </a:solidFill>
                <a:effectLst/>
                <a:uLnTx/>
                <a:uFillTx/>
              </a:rPr>
              <a:t>ac</a:t>
            </a:r>
            <a:endParaRPr kumimoji="0" lang="en-US" sz="900" b="0" i="0" u="none" strike="noStrike" kern="0" cap="none" spc="0" normalizeH="0" baseline="0" noProof="0">
              <a:ln>
                <a:noFill/>
              </a:ln>
              <a:solidFill>
                <a:srgbClr val="000000"/>
              </a:solidFill>
              <a:effectLst/>
              <a:uLnTx/>
              <a:uFillTx/>
            </a:endParaRPr>
          </a:p>
        </p:txBody>
      </p:sp>
      <p:sp>
        <p:nvSpPr>
          <p:cNvPr id="413" name="Line 8">
            <a:extLst>
              <a:ext uri="{FF2B5EF4-FFF2-40B4-BE49-F238E27FC236}">
                <a16:creationId xmlns:a16="http://schemas.microsoft.com/office/drawing/2014/main" id="{C10092DD-F504-30BC-56E9-0E1E62AB4BDA}"/>
              </a:ext>
            </a:extLst>
          </p:cNvPr>
          <p:cNvSpPr>
            <a:spLocks noChangeShapeType="1"/>
          </p:cNvSpPr>
          <p:nvPr/>
        </p:nvSpPr>
        <p:spPr bwMode="auto">
          <a:xfrm>
            <a:off x="3574419" y="1177212"/>
            <a:ext cx="4024" cy="2664830"/>
          </a:xfrm>
          <a:prstGeom prst="line">
            <a:avLst/>
          </a:prstGeom>
          <a:noFill/>
          <a:ln w="19050">
            <a:solidFill>
              <a:srgbClr val="4D4D4D"/>
            </a:solidFill>
            <a:prstDash val="solid"/>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grpSp>
        <p:nvGrpSpPr>
          <p:cNvPr id="415" name="Group 414">
            <a:extLst>
              <a:ext uri="{FF2B5EF4-FFF2-40B4-BE49-F238E27FC236}">
                <a16:creationId xmlns:a16="http://schemas.microsoft.com/office/drawing/2014/main" id="{1A675095-046E-40B7-5874-FD871389C400}"/>
              </a:ext>
            </a:extLst>
          </p:cNvPr>
          <p:cNvGrpSpPr/>
          <p:nvPr/>
        </p:nvGrpSpPr>
        <p:grpSpPr>
          <a:xfrm>
            <a:off x="2634975" y="1079762"/>
            <a:ext cx="341448" cy="219855"/>
            <a:chOff x="2394051" y="2179525"/>
            <a:chExt cx="341448" cy="219855"/>
          </a:xfrm>
        </p:grpSpPr>
        <p:sp>
          <p:nvSpPr>
            <p:cNvPr id="416" name="Oval 415">
              <a:extLst>
                <a:ext uri="{FF2B5EF4-FFF2-40B4-BE49-F238E27FC236}">
                  <a16:creationId xmlns:a16="http://schemas.microsoft.com/office/drawing/2014/main" id="{FE4AE173-D959-9507-4DFB-B933FAFAF554}"/>
                </a:ext>
              </a:extLst>
            </p:cNvPr>
            <p:cNvSpPr/>
            <p:nvPr/>
          </p:nvSpPr>
          <p:spPr>
            <a:xfrm>
              <a:off x="2394051" y="2179525"/>
              <a:ext cx="212193" cy="219855"/>
            </a:xfrm>
            <a:prstGeom prst="ellipse">
              <a:avLst/>
            </a:prstGeom>
            <a:noFill/>
            <a:ln w="9525"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黑体" panose="02010609060101010101" pitchFamily="49" charset="-122"/>
                <a:cs typeface="+mn-cs"/>
              </a:endParaRPr>
            </a:p>
          </p:txBody>
        </p:sp>
        <p:sp>
          <p:nvSpPr>
            <p:cNvPr id="417" name="Oval 416">
              <a:extLst>
                <a:ext uri="{FF2B5EF4-FFF2-40B4-BE49-F238E27FC236}">
                  <a16:creationId xmlns:a16="http://schemas.microsoft.com/office/drawing/2014/main" id="{FE31DCF2-C76C-D5AD-1CBD-F9C331BD233C}"/>
                </a:ext>
              </a:extLst>
            </p:cNvPr>
            <p:cNvSpPr/>
            <p:nvPr/>
          </p:nvSpPr>
          <p:spPr>
            <a:xfrm>
              <a:off x="2523306" y="2179525"/>
              <a:ext cx="212193" cy="219855"/>
            </a:xfrm>
            <a:prstGeom prst="ellipse">
              <a:avLst/>
            </a:prstGeom>
            <a:noFill/>
            <a:ln w="9525"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黑体" panose="02010609060101010101" pitchFamily="49" charset="-122"/>
                <a:cs typeface="+mn-cs"/>
              </a:endParaRPr>
            </a:p>
          </p:txBody>
        </p:sp>
      </p:grpSp>
      <p:sp>
        <p:nvSpPr>
          <p:cNvPr id="418" name="TextBox 12">
            <a:extLst>
              <a:ext uri="{FF2B5EF4-FFF2-40B4-BE49-F238E27FC236}">
                <a16:creationId xmlns:a16="http://schemas.microsoft.com/office/drawing/2014/main" id="{F4CD13AB-A892-7852-ABFB-01B6D32BC40D}"/>
              </a:ext>
            </a:extLst>
          </p:cNvPr>
          <p:cNvSpPr txBox="1">
            <a:spLocks noChangeArrowheads="1"/>
          </p:cNvSpPr>
          <p:nvPr/>
        </p:nvSpPr>
        <p:spPr bwMode="auto">
          <a:xfrm>
            <a:off x="5812730" y="958356"/>
            <a:ext cx="626128" cy="210362"/>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kumimoji="0" lang="en-US" sz="900" b="0" i="0" u="none" strike="noStrike" kern="0" cap="none" spc="0" normalizeH="0" baseline="0" noProof="0">
                <a:ln>
                  <a:noFill/>
                </a:ln>
                <a:solidFill>
                  <a:srgbClr val="000000"/>
                </a:solidFill>
                <a:effectLst/>
                <a:uLnTx/>
                <a:uFillTx/>
              </a:rPr>
              <a:t>400V</a:t>
            </a:r>
            <a:r>
              <a:rPr kumimoji="0" lang="en-US" altLang="zh-CN" sz="900" b="0" i="0" u="none" strike="noStrike" kern="0" cap="none" spc="0" normalizeH="0" baseline="0" noProof="0">
                <a:ln>
                  <a:noFill/>
                </a:ln>
                <a:solidFill>
                  <a:srgbClr val="000000"/>
                </a:solidFill>
                <a:effectLst/>
                <a:uLnTx/>
                <a:uFillTx/>
              </a:rPr>
              <a:t>ac</a:t>
            </a:r>
            <a:endParaRPr kumimoji="0" lang="en-US" sz="900" b="0" i="0" u="none" strike="noStrike" kern="0" cap="none" spc="0" normalizeH="0" baseline="0" noProof="0">
              <a:ln>
                <a:noFill/>
              </a:ln>
              <a:solidFill>
                <a:srgbClr val="000000"/>
              </a:solidFill>
              <a:effectLst/>
              <a:uLnTx/>
              <a:uFillTx/>
            </a:endParaRPr>
          </a:p>
        </p:txBody>
      </p:sp>
      <p:sp>
        <p:nvSpPr>
          <p:cNvPr id="419" name="TextBox 12">
            <a:extLst>
              <a:ext uri="{FF2B5EF4-FFF2-40B4-BE49-F238E27FC236}">
                <a16:creationId xmlns:a16="http://schemas.microsoft.com/office/drawing/2014/main" id="{448D7A21-5289-1F43-733B-6E87EFCA3D6A}"/>
              </a:ext>
            </a:extLst>
          </p:cNvPr>
          <p:cNvSpPr txBox="1">
            <a:spLocks noChangeArrowheads="1"/>
          </p:cNvSpPr>
          <p:nvPr/>
        </p:nvSpPr>
        <p:spPr bwMode="auto">
          <a:xfrm>
            <a:off x="9557366" y="1081694"/>
            <a:ext cx="500784" cy="212580"/>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Chip</a:t>
            </a:r>
            <a:endParaRPr kumimoji="0" lang="en-US" sz="900" b="0" i="0" u="none" strike="noStrike" kern="0" cap="none" spc="0" normalizeH="0" baseline="0" noProof="0">
              <a:ln>
                <a:noFill/>
              </a:ln>
              <a:solidFill>
                <a:srgbClr val="000000"/>
              </a:solidFill>
              <a:effectLst/>
              <a:uLnTx/>
              <a:uFillTx/>
            </a:endParaRPr>
          </a:p>
        </p:txBody>
      </p:sp>
      <p:sp>
        <p:nvSpPr>
          <p:cNvPr id="421" name="TextBox 12">
            <a:extLst>
              <a:ext uri="{FF2B5EF4-FFF2-40B4-BE49-F238E27FC236}">
                <a16:creationId xmlns:a16="http://schemas.microsoft.com/office/drawing/2014/main" id="{64BABD20-A34B-78A0-AA9F-75E616916725}"/>
              </a:ext>
            </a:extLst>
          </p:cNvPr>
          <p:cNvSpPr txBox="1">
            <a:spLocks noChangeArrowheads="1"/>
          </p:cNvSpPr>
          <p:nvPr/>
        </p:nvSpPr>
        <p:spPr bwMode="auto">
          <a:xfrm>
            <a:off x="6567588" y="1700244"/>
            <a:ext cx="3536944" cy="1377633"/>
          </a:xfrm>
          <a:prstGeom prst="rect">
            <a:avLst/>
          </a:prstGeom>
          <a:solidFill>
            <a:schemeClr val="bg1">
              <a:lumMod val="65000"/>
            </a:schemeClr>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422" name="TextBox 12">
            <a:extLst>
              <a:ext uri="{FF2B5EF4-FFF2-40B4-BE49-F238E27FC236}">
                <a16:creationId xmlns:a16="http://schemas.microsoft.com/office/drawing/2014/main" id="{EBA5A20F-5787-37BE-FD2F-31A4B380198D}"/>
              </a:ext>
            </a:extLst>
          </p:cNvPr>
          <p:cNvSpPr txBox="1">
            <a:spLocks noChangeArrowheads="1"/>
          </p:cNvSpPr>
          <p:nvPr/>
        </p:nvSpPr>
        <p:spPr bwMode="auto">
          <a:xfrm>
            <a:off x="6704923" y="1913536"/>
            <a:ext cx="1142446" cy="543775"/>
          </a:xfrm>
          <a:prstGeom prst="rect">
            <a:avLst/>
          </a:prstGeom>
          <a:solidFill>
            <a:srgbClr val="FFFFFF"/>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F245F"/>
              </a:solidFill>
              <a:effectLst/>
              <a:uLnTx/>
              <a:uFillTx/>
            </a:endParaRPr>
          </a:p>
        </p:txBody>
      </p:sp>
      <p:sp>
        <p:nvSpPr>
          <p:cNvPr id="423" name="TextBox 12">
            <a:extLst>
              <a:ext uri="{FF2B5EF4-FFF2-40B4-BE49-F238E27FC236}">
                <a16:creationId xmlns:a16="http://schemas.microsoft.com/office/drawing/2014/main" id="{8B8486D3-7E17-358A-412D-377E7BC60169}"/>
              </a:ext>
            </a:extLst>
          </p:cNvPr>
          <p:cNvSpPr txBox="1">
            <a:spLocks noChangeArrowheads="1"/>
          </p:cNvSpPr>
          <p:nvPr/>
        </p:nvSpPr>
        <p:spPr bwMode="auto">
          <a:xfrm>
            <a:off x="8396432" y="1913536"/>
            <a:ext cx="1626428" cy="543775"/>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424" name="TextBox 12">
            <a:extLst>
              <a:ext uri="{FF2B5EF4-FFF2-40B4-BE49-F238E27FC236}">
                <a16:creationId xmlns:a16="http://schemas.microsoft.com/office/drawing/2014/main" id="{65C86415-CAC3-80A5-A7D2-A6883FA6167C}"/>
              </a:ext>
            </a:extLst>
          </p:cNvPr>
          <p:cNvSpPr txBox="1">
            <a:spLocks noChangeArrowheads="1"/>
          </p:cNvSpPr>
          <p:nvPr/>
        </p:nvSpPr>
        <p:spPr bwMode="auto">
          <a:xfrm>
            <a:off x="6643488" y="1734882"/>
            <a:ext cx="929010" cy="184850"/>
          </a:xfrm>
          <a:prstGeom prst="rect">
            <a:avLst/>
          </a:prstGeom>
          <a:noFill/>
          <a:ln w="3175">
            <a:noFill/>
            <a:miter lim="800000"/>
            <a:headEnd/>
            <a:tailEnd/>
          </a:ln>
        </p:spPr>
        <p:txBody>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Power </a:t>
            </a:r>
            <a:r>
              <a:rPr kumimoji="0" lang="en-US" altLang="zh-CN" sz="900" b="0" i="0" u="none" strike="noStrike" kern="0" cap="none" spc="0" normalizeH="0" baseline="0" noProof="0">
                <a:ln>
                  <a:noFill/>
                </a:ln>
                <a:solidFill>
                  <a:srgbClr val="000000"/>
                </a:solidFill>
                <a:effectLst/>
                <a:uLnTx/>
                <a:uFillTx/>
              </a:rPr>
              <a:t>shelf</a:t>
            </a:r>
            <a:endParaRPr kumimoji="0" lang="en-US" sz="900" b="0" i="0" u="none" strike="noStrike" kern="0" cap="none" spc="0" normalizeH="0" baseline="0" noProof="0">
              <a:ln>
                <a:noFill/>
              </a:ln>
              <a:solidFill>
                <a:srgbClr val="000000"/>
              </a:solidFill>
              <a:effectLst/>
              <a:uLnTx/>
              <a:uFillTx/>
            </a:endParaRPr>
          </a:p>
        </p:txBody>
      </p:sp>
      <p:sp>
        <p:nvSpPr>
          <p:cNvPr id="425" name="Line 8">
            <a:extLst>
              <a:ext uri="{FF2B5EF4-FFF2-40B4-BE49-F238E27FC236}">
                <a16:creationId xmlns:a16="http://schemas.microsoft.com/office/drawing/2014/main" id="{6AFD633F-513A-2BC9-8FF3-4E2FC9E40460}"/>
              </a:ext>
            </a:extLst>
          </p:cNvPr>
          <p:cNvSpPr>
            <a:spLocks noChangeShapeType="1"/>
          </p:cNvSpPr>
          <p:nvPr/>
        </p:nvSpPr>
        <p:spPr bwMode="auto">
          <a:xfrm>
            <a:off x="3574419" y="2202519"/>
            <a:ext cx="5473108"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426" name="Line 368">
            <a:extLst>
              <a:ext uri="{FF2B5EF4-FFF2-40B4-BE49-F238E27FC236}">
                <a16:creationId xmlns:a16="http://schemas.microsoft.com/office/drawing/2014/main" id="{621EBD35-5838-273D-D8E3-FF1417E0BA9A}"/>
              </a:ext>
            </a:extLst>
          </p:cNvPr>
          <p:cNvSpPr>
            <a:spLocks noChangeShapeType="1"/>
          </p:cNvSpPr>
          <p:nvPr/>
        </p:nvSpPr>
        <p:spPr bwMode="auto">
          <a:xfrm>
            <a:off x="9374029" y="2199569"/>
            <a:ext cx="260044" cy="0"/>
          </a:xfrm>
          <a:prstGeom prst="line">
            <a:avLst/>
          </a:prstGeom>
          <a:noFill/>
          <a:ln w="19050">
            <a:solidFill>
              <a:srgbClr val="4D4D4D"/>
            </a:solidFill>
            <a:round/>
            <a:headEnd/>
            <a:tailEnd type="triangle" w="med" len="me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427" name="TextBox 12">
            <a:extLst>
              <a:ext uri="{FF2B5EF4-FFF2-40B4-BE49-F238E27FC236}">
                <a16:creationId xmlns:a16="http://schemas.microsoft.com/office/drawing/2014/main" id="{554BC494-BBDA-D272-A799-2DE74848DF41}"/>
              </a:ext>
            </a:extLst>
          </p:cNvPr>
          <p:cNvSpPr txBox="1">
            <a:spLocks noChangeArrowheads="1"/>
          </p:cNvSpPr>
          <p:nvPr/>
        </p:nvSpPr>
        <p:spPr bwMode="auto">
          <a:xfrm>
            <a:off x="7939061" y="2004222"/>
            <a:ext cx="536681" cy="193898"/>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50V</a:t>
            </a:r>
            <a:r>
              <a:rPr kumimoji="0" lang="en-US" altLang="zh-CN" sz="900" b="0" i="0" u="none" strike="noStrike" kern="0" cap="none" spc="0" normalizeH="0" baseline="0" noProof="0">
                <a:ln>
                  <a:noFill/>
                </a:ln>
                <a:solidFill>
                  <a:srgbClr val="000000"/>
                </a:solidFill>
                <a:effectLst/>
                <a:uLnTx/>
                <a:uFillTx/>
              </a:rPr>
              <a:t>dc</a:t>
            </a:r>
            <a:endParaRPr kumimoji="0" lang="en-US" sz="900" b="0" i="0" u="none" strike="noStrike" kern="0" cap="none" spc="0" normalizeH="0" baseline="0" noProof="0">
              <a:ln>
                <a:noFill/>
              </a:ln>
              <a:solidFill>
                <a:srgbClr val="000000"/>
              </a:solidFill>
              <a:effectLst/>
              <a:uLnTx/>
              <a:uFillTx/>
            </a:endParaRPr>
          </a:p>
        </p:txBody>
      </p:sp>
      <p:sp>
        <p:nvSpPr>
          <p:cNvPr id="428" name="TextBox 12">
            <a:extLst>
              <a:ext uri="{FF2B5EF4-FFF2-40B4-BE49-F238E27FC236}">
                <a16:creationId xmlns:a16="http://schemas.microsoft.com/office/drawing/2014/main" id="{ED79E45B-D5D1-3FFE-E2AC-2BB79A1CBCBB}"/>
              </a:ext>
            </a:extLst>
          </p:cNvPr>
          <p:cNvSpPr txBox="1">
            <a:spLocks noChangeArrowheads="1"/>
          </p:cNvSpPr>
          <p:nvPr/>
        </p:nvSpPr>
        <p:spPr bwMode="auto">
          <a:xfrm>
            <a:off x="9634073" y="2017968"/>
            <a:ext cx="321910" cy="350063"/>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grpSp>
        <p:nvGrpSpPr>
          <p:cNvPr id="429" name="Group 47">
            <a:extLst>
              <a:ext uri="{FF2B5EF4-FFF2-40B4-BE49-F238E27FC236}">
                <a16:creationId xmlns:a16="http://schemas.microsoft.com/office/drawing/2014/main" id="{533075AC-7238-065A-0E9C-935FB09D5D49}"/>
              </a:ext>
            </a:extLst>
          </p:cNvPr>
          <p:cNvGrpSpPr/>
          <p:nvPr/>
        </p:nvGrpSpPr>
        <p:grpSpPr>
          <a:xfrm>
            <a:off x="6855449" y="2017969"/>
            <a:ext cx="321910" cy="350062"/>
            <a:chOff x="1938867" y="2243667"/>
            <a:chExt cx="1800000" cy="1800000"/>
          </a:xfrm>
          <a:solidFill>
            <a:srgbClr val="FFFFFF"/>
          </a:solidFill>
        </p:grpSpPr>
        <p:sp>
          <p:nvSpPr>
            <p:cNvPr id="430" name="Rectangle 6">
              <a:extLst>
                <a:ext uri="{FF2B5EF4-FFF2-40B4-BE49-F238E27FC236}">
                  <a16:creationId xmlns:a16="http://schemas.microsoft.com/office/drawing/2014/main" id="{BF674A19-BA6D-7570-2084-38462FA7B213}"/>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431" name="Straight Connector 8">
              <a:extLst>
                <a:ext uri="{FF2B5EF4-FFF2-40B4-BE49-F238E27FC236}">
                  <a16:creationId xmlns:a16="http://schemas.microsoft.com/office/drawing/2014/main" id="{04DB2D5F-51ED-6A7D-5D05-806415175DAF}"/>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432" name="Group 38">
              <a:extLst>
                <a:ext uri="{FF2B5EF4-FFF2-40B4-BE49-F238E27FC236}">
                  <a16:creationId xmlns:a16="http://schemas.microsoft.com/office/drawing/2014/main" id="{AAE6AD7D-C645-53EA-A70B-7FC23BC93930}"/>
                </a:ext>
              </a:extLst>
            </p:cNvPr>
            <p:cNvGrpSpPr/>
            <p:nvPr/>
          </p:nvGrpSpPr>
          <p:grpSpPr>
            <a:xfrm>
              <a:off x="2031200" y="2583178"/>
              <a:ext cx="881579" cy="442913"/>
              <a:chOff x="540000" y="2373619"/>
              <a:chExt cx="881579" cy="442913"/>
            </a:xfrm>
            <a:grpFill/>
          </p:grpSpPr>
          <p:sp>
            <p:nvSpPr>
              <p:cNvPr id="436" name="Arc 36">
                <a:extLst>
                  <a:ext uri="{FF2B5EF4-FFF2-40B4-BE49-F238E27FC236}">
                    <a16:creationId xmlns:a16="http://schemas.microsoft.com/office/drawing/2014/main" id="{F212C274-33E3-C780-987A-2C5F441A2908}"/>
                  </a:ext>
                </a:extLst>
              </p:cNvPr>
              <p:cNvSpPr/>
              <p:nvPr/>
            </p:nvSpPr>
            <p:spPr>
              <a:xfrm>
                <a:off x="540000" y="2376000"/>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sp>
            <p:nvSpPr>
              <p:cNvPr id="437" name="Arc 37">
                <a:extLst>
                  <a:ext uri="{FF2B5EF4-FFF2-40B4-BE49-F238E27FC236}">
                    <a16:creationId xmlns:a16="http://schemas.microsoft.com/office/drawing/2014/main" id="{E00C7DEA-1B8F-C3CF-82C9-BA81B1B82969}"/>
                  </a:ext>
                </a:extLst>
              </p:cNvPr>
              <p:cNvSpPr/>
              <p:nvPr/>
            </p:nvSpPr>
            <p:spPr>
              <a:xfrm rot="10800000">
                <a:off x="981047" y="2373619"/>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grpSp>
        <p:grpSp>
          <p:nvGrpSpPr>
            <p:cNvPr id="433" name="Group 46">
              <a:extLst>
                <a:ext uri="{FF2B5EF4-FFF2-40B4-BE49-F238E27FC236}">
                  <a16:creationId xmlns:a16="http://schemas.microsoft.com/office/drawing/2014/main" id="{D15672F5-E286-91C2-03CB-C2F65E6487CC}"/>
                </a:ext>
              </a:extLst>
            </p:cNvPr>
            <p:cNvGrpSpPr/>
            <p:nvPr/>
          </p:nvGrpSpPr>
          <p:grpSpPr>
            <a:xfrm>
              <a:off x="2764625" y="3414713"/>
              <a:ext cx="881836" cy="123825"/>
              <a:chOff x="4441025" y="2809875"/>
              <a:chExt cx="881836" cy="123825"/>
            </a:xfrm>
            <a:grpFill/>
          </p:grpSpPr>
          <p:cxnSp>
            <p:nvCxnSpPr>
              <p:cNvPr id="434" name="Straight Connector 44">
                <a:extLst>
                  <a:ext uri="{FF2B5EF4-FFF2-40B4-BE49-F238E27FC236}">
                    <a16:creationId xmlns:a16="http://schemas.microsoft.com/office/drawing/2014/main" id="{5B917147-CE1B-0598-5D71-05998C7727AE}"/>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35" name="Straight Connector 45">
                <a:extLst>
                  <a:ext uri="{FF2B5EF4-FFF2-40B4-BE49-F238E27FC236}">
                    <a16:creationId xmlns:a16="http://schemas.microsoft.com/office/drawing/2014/main" id="{56CB7608-B765-4572-ACEF-81673745D789}"/>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grpSp>
      </p:grpSp>
      <p:grpSp>
        <p:nvGrpSpPr>
          <p:cNvPr id="439" name="Group 62">
            <a:extLst>
              <a:ext uri="{FF2B5EF4-FFF2-40B4-BE49-F238E27FC236}">
                <a16:creationId xmlns:a16="http://schemas.microsoft.com/office/drawing/2014/main" id="{40E26FD2-3FC0-8643-7D7B-81FEA515184A}"/>
              </a:ext>
            </a:extLst>
          </p:cNvPr>
          <p:cNvGrpSpPr/>
          <p:nvPr/>
        </p:nvGrpSpPr>
        <p:grpSpPr>
          <a:xfrm>
            <a:off x="8472858" y="2008495"/>
            <a:ext cx="321910" cy="350062"/>
            <a:chOff x="1938867" y="2243667"/>
            <a:chExt cx="1800000" cy="1800000"/>
          </a:xfrm>
          <a:solidFill>
            <a:srgbClr val="FFFFFF"/>
          </a:solidFill>
        </p:grpSpPr>
        <p:sp>
          <p:nvSpPr>
            <p:cNvPr id="440" name="Rectangle 63">
              <a:extLst>
                <a:ext uri="{FF2B5EF4-FFF2-40B4-BE49-F238E27FC236}">
                  <a16:creationId xmlns:a16="http://schemas.microsoft.com/office/drawing/2014/main" id="{8C9BE5B7-0F4E-8D1C-D48B-E78300EEF366}"/>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441" name="Straight Connector 64">
              <a:extLst>
                <a:ext uri="{FF2B5EF4-FFF2-40B4-BE49-F238E27FC236}">
                  <a16:creationId xmlns:a16="http://schemas.microsoft.com/office/drawing/2014/main" id="{0E45B7D4-6088-809E-0C1D-4DBFFEDE6B14}"/>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442" name="Group 46">
              <a:extLst>
                <a:ext uri="{FF2B5EF4-FFF2-40B4-BE49-F238E27FC236}">
                  <a16:creationId xmlns:a16="http://schemas.microsoft.com/office/drawing/2014/main" id="{6F0D665E-8E40-6F70-8718-448F767E4215}"/>
                </a:ext>
              </a:extLst>
            </p:cNvPr>
            <p:cNvGrpSpPr/>
            <p:nvPr/>
          </p:nvGrpSpPr>
          <p:grpSpPr>
            <a:xfrm>
              <a:off x="2098677" y="2668557"/>
              <a:ext cx="1547784" cy="869981"/>
              <a:chOff x="3775077" y="2063719"/>
              <a:chExt cx="1547784" cy="869981"/>
            </a:xfrm>
            <a:grpFill/>
          </p:grpSpPr>
          <p:cxnSp>
            <p:nvCxnSpPr>
              <p:cNvPr id="443" name="Straight Connector 67">
                <a:extLst>
                  <a:ext uri="{FF2B5EF4-FFF2-40B4-BE49-F238E27FC236}">
                    <a16:creationId xmlns:a16="http://schemas.microsoft.com/office/drawing/2014/main" id="{BD41FDD0-DF84-E00D-7913-5A4F7A9DAC79}"/>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44" name="Straight Connector 68">
                <a:extLst>
                  <a:ext uri="{FF2B5EF4-FFF2-40B4-BE49-F238E27FC236}">
                    <a16:creationId xmlns:a16="http://schemas.microsoft.com/office/drawing/2014/main" id="{1BA87304-75FB-09B4-6D2B-3C10581C76E8}"/>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45" name="Straight Connector 67">
                <a:extLst>
                  <a:ext uri="{FF2B5EF4-FFF2-40B4-BE49-F238E27FC236}">
                    <a16:creationId xmlns:a16="http://schemas.microsoft.com/office/drawing/2014/main" id="{FC1FFD9D-7947-5B76-69B7-6BB9EAD556EF}"/>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446" name="Straight Connector 68">
                <a:extLst>
                  <a:ext uri="{FF2B5EF4-FFF2-40B4-BE49-F238E27FC236}">
                    <a16:creationId xmlns:a16="http://schemas.microsoft.com/office/drawing/2014/main" id="{EFC2F944-B8A7-5D58-DA47-6FFB72E746D2}"/>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grpSp>
        <p:nvGrpSpPr>
          <p:cNvPr id="447" name="Group 62">
            <a:extLst>
              <a:ext uri="{FF2B5EF4-FFF2-40B4-BE49-F238E27FC236}">
                <a16:creationId xmlns:a16="http://schemas.microsoft.com/office/drawing/2014/main" id="{6BFB168D-1F15-99EF-2032-471FBCBA3A0C}"/>
              </a:ext>
            </a:extLst>
          </p:cNvPr>
          <p:cNvGrpSpPr/>
          <p:nvPr/>
        </p:nvGrpSpPr>
        <p:grpSpPr>
          <a:xfrm>
            <a:off x="7345991" y="2018454"/>
            <a:ext cx="321910" cy="350062"/>
            <a:chOff x="1938867" y="2243667"/>
            <a:chExt cx="1800000" cy="1800000"/>
          </a:xfrm>
          <a:solidFill>
            <a:srgbClr val="FFFFFF"/>
          </a:solidFill>
        </p:grpSpPr>
        <p:sp>
          <p:nvSpPr>
            <p:cNvPr id="448" name="Rectangle 63">
              <a:extLst>
                <a:ext uri="{FF2B5EF4-FFF2-40B4-BE49-F238E27FC236}">
                  <a16:creationId xmlns:a16="http://schemas.microsoft.com/office/drawing/2014/main" id="{CE227688-3009-2D6E-10E8-A8CEEA735BC1}"/>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449" name="Straight Connector 64">
              <a:extLst>
                <a:ext uri="{FF2B5EF4-FFF2-40B4-BE49-F238E27FC236}">
                  <a16:creationId xmlns:a16="http://schemas.microsoft.com/office/drawing/2014/main" id="{B422FFFB-26DF-9748-DFD7-876AEF57D518}"/>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450" name="Group 46">
              <a:extLst>
                <a:ext uri="{FF2B5EF4-FFF2-40B4-BE49-F238E27FC236}">
                  <a16:creationId xmlns:a16="http://schemas.microsoft.com/office/drawing/2014/main" id="{7F490C89-703F-E1A9-96A8-187CF8CA3954}"/>
                </a:ext>
              </a:extLst>
            </p:cNvPr>
            <p:cNvGrpSpPr/>
            <p:nvPr/>
          </p:nvGrpSpPr>
          <p:grpSpPr>
            <a:xfrm>
              <a:off x="2098677" y="2668557"/>
              <a:ext cx="1547784" cy="869981"/>
              <a:chOff x="3775077" y="2063719"/>
              <a:chExt cx="1547784" cy="869981"/>
            </a:xfrm>
            <a:grpFill/>
          </p:grpSpPr>
          <p:cxnSp>
            <p:nvCxnSpPr>
              <p:cNvPr id="451" name="Straight Connector 67">
                <a:extLst>
                  <a:ext uri="{FF2B5EF4-FFF2-40B4-BE49-F238E27FC236}">
                    <a16:creationId xmlns:a16="http://schemas.microsoft.com/office/drawing/2014/main" id="{E90354D4-ADC8-3783-1CD6-8028B0F22B58}"/>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52" name="Straight Connector 68">
                <a:extLst>
                  <a:ext uri="{FF2B5EF4-FFF2-40B4-BE49-F238E27FC236}">
                    <a16:creationId xmlns:a16="http://schemas.microsoft.com/office/drawing/2014/main" id="{B3202715-958F-4C6E-6C5A-2F4D5DF6892F}"/>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53" name="Straight Connector 67">
                <a:extLst>
                  <a:ext uri="{FF2B5EF4-FFF2-40B4-BE49-F238E27FC236}">
                    <a16:creationId xmlns:a16="http://schemas.microsoft.com/office/drawing/2014/main" id="{B32DCC56-395C-F8F1-E647-28299871BE63}"/>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454" name="Straight Connector 68">
                <a:extLst>
                  <a:ext uri="{FF2B5EF4-FFF2-40B4-BE49-F238E27FC236}">
                    <a16:creationId xmlns:a16="http://schemas.microsoft.com/office/drawing/2014/main" id="{E5406A6D-690A-FA4A-EFB0-C2F6C3AE62F8}"/>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455" name="TextBox 12">
            <a:extLst>
              <a:ext uri="{FF2B5EF4-FFF2-40B4-BE49-F238E27FC236}">
                <a16:creationId xmlns:a16="http://schemas.microsoft.com/office/drawing/2014/main" id="{F0799903-2258-DE90-0710-6EAF53442038}"/>
              </a:ext>
            </a:extLst>
          </p:cNvPr>
          <p:cNvSpPr txBox="1">
            <a:spLocks noChangeArrowheads="1"/>
          </p:cNvSpPr>
          <p:nvPr/>
        </p:nvSpPr>
        <p:spPr bwMode="auto">
          <a:xfrm>
            <a:off x="5812730" y="1979264"/>
            <a:ext cx="626128" cy="210362"/>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kumimoji="0" lang="en-US" sz="900" b="0" i="0" u="none" strike="noStrike" kern="0" cap="none" spc="0" normalizeH="0" baseline="0" noProof="0">
                <a:ln>
                  <a:noFill/>
                </a:ln>
                <a:solidFill>
                  <a:srgbClr val="000000"/>
                </a:solidFill>
                <a:effectLst/>
                <a:uLnTx/>
                <a:uFillTx/>
              </a:rPr>
              <a:t>400V</a:t>
            </a:r>
            <a:r>
              <a:rPr kumimoji="0" lang="en-US" altLang="zh-CN" sz="900" b="0" i="0" u="none" strike="noStrike" kern="0" cap="none" spc="0" normalizeH="0" baseline="0" noProof="0">
                <a:ln>
                  <a:noFill/>
                </a:ln>
                <a:solidFill>
                  <a:srgbClr val="000000"/>
                </a:solidFill>
                <a:effectLst/>
                <a:uLnTx/>
                <a:uFillTx/>
              </a:rPr>
              <a:t>ac</a:t>
            </a:r>
            <a:endParaRPr kumimoji="0" lang="en-US" sz="900" b="0" i="0" u="none" strike="noStrike" kern="0" cap="none" spc="0" normalizeH="0" baseline="0" noProof="0">
              <a:ln>
                <a:noFill/>
              </a:ln>
              <a:solidFill>
                <a:srgbClr val="000000"/>
              </a:solidFill>
              <a:effectLst/>
              <a:uLnTx/>
              <a:uFillTx/>
            </a:endParaRPr>
          </a:p>
        </p:txBody>
      </p:sp>
      <p:sp>
        <p:nvSpPr>
          <p:cNvPr id="456" name="TextBox 12">
            <a:extLst>
              <a:ext uri="{FF2B5EF4-FFF2-40B4-BE49-F238E27FC236}">
                <a16:creationId xmlns:a16="http://schemas.microsoft.com/office/drawing/2014/main" id="{AF7E2A93-200B-C5B8-4BD2-03734CDB945C}"/>
              </a:ext>
            </a:extLst>
          </p:cNvPr>
          <p:cNvSpPr txBox="1">
            <a:spLocks noChangeArrowheads="1"/>
          </p:cNvSpPr>
          <p:nvPr/>
        </p:nvSpPr>
        <p:spPr bwMode="auto">
          <a:xfrm>
            <a:off x="9557366" y="2102602"/>
            <a:ext cx="500784" cy="212580"/>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Chip</a:t>
            </a:r>
            <a:endParaRPr kumimoji="0" lang="en-US" sz="900" b="0" i="0" u="none" strike="noStrike" kern="0" cap="none" spc="0" normalizeH="0" baseline="0" noProof="0">
              <a:ln>
                <a:noFill/>
              </a:ln>
              <a:solidFill>
                <a:srgbClr val="000000"/>
              </a:solidFill>
              <a:effectLst/>
              <a:uLnTx/>
              <a:uFillTx/>
            </a:endParaRPr>
          </a:p>
        </p:txBody>
      </p:sp>
      <p:sp>
        <p:nvSpPr>
          <p:cNvPr id="457" name="TextBox 12">
            <a:extLst>
              <a:ext uri="{FF2B5EF4-FFF2-40B4-BE49-F238E27FC236}">
                <a16:creationId xmlns:a16="http://schemas.microsoft.com/office/drawing/2014/main" id="{E4B4332C-A577-9C3D-2491-8A6431193FFF}"/>
              </a:ext>
            </a:extLst>
          </p:cNvPr>
          <p:cNvSpPr txBox="1">
            <a:spLocks noChangeArrowheads="1"/>
          </p:cNvSpPr>
          <p:nvPr/>
        </p:nvSpPr>
        <p:spPr bwMode="auto">
          <a:xfrm>
            <a:off x="9204691" y="1996236"/>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0.x</a:t>
            </a:r>
            <a:r>
              <a:rPr kumimoji="0" lang="en-US" sz="900" b="0" i="0" u="none" strike="noStrike" kern="0" cap="none" spc="0" normalizeH="0" baseline="0" noProof="0">
                <a:ln>
                  <a:noFill/>
                </a:ln>
                <a:solidFill>
                  <a:srgbClr val="000000"/>
                </a:solidFill>
                <a:effectLst/>
                <a:uLnTx/>
                <a:uFillTx/>
              </a:rPr>
              <a:t>V</a:t>
            </a:r>
          </a:p>
        </p:txBody>
      </p:sp>
      <p:sp>
        <p:nvSpPr>
          <p:cNvPr id="458" name="TextBox 12">
            <a:extLst>
              <a:ext uri="{FF2B5EF4-FFF2-40B4-BE49-F238E27FC236}">
                <a16:creationId xmlns:a16="http://schemas.microsoft.com/office/drawing/2014/main" id="{2C2B227E-38CF-E717-E39C-3A97CA368CD0}"/>
              </a:ext>
            </a:extLst>
          </p:cNvPr>
          <p:cNvSpPr txBox="1">
            <a:spLocks noChangeArrowheads="1"/>
          </p:cNvSpPr>
          <p:nvPr/>
        </p:nvSpPr>
        <p:spPr bwMode="auto">
          <a:xfrm>
            <a:off x="6704923" y="2504461"/>
            <a:ext cx="1142446" cy="543775"/>
          </a:xfrm>
          <a:prstGeom prst="rect">
            <a:avLst/>
          </a:prstGeom>
          <a:solidFill>
            <a:srgbClr val="FFFFFF"/>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F245F"/>
              </a:solidFill>
              <a:effectLst/>
              <a:uLnTx/>
              <a:uFillTx/>
            </a:endParaRPr>
          </a:p>
        </p:txBody>
      </p:sp>
      <p:grpSp>
        <p:nvGrpSpPr>
          <p:cNvPr id="459" name="Group 458">
            <a:extLst>
              <a:ext uri="{FF2B5EF4-FFF2-40B4-BE49-F238E27FC236}">
                <a16:creationId xmlns:a16="http://schemas.microsoft.com/office/drawing/2014/main" id="{D00304D9-21B3-A392-12F3-08E16059B9C0}"/>
              </a:ext>
            </a:extLst>
          </p:cNvPr>
          <p:cNvGrpSpPr/>
          <p:nvPr/>
        </p:nvGrpSpPr>
        <p:grpSpPr>
          <a:xfrm rot="5400000">
            <a:off x="6830471" y="2610281"/>
            <a:ext cx="350062" cy="348261"/>
            <a:chOff x="5368166" y="1066584"/>
            <a:chExt cx="318278" cy="348261"/>
          </a:xfrm>
        </p:grpSpPr>
        <p:sp>
          <p:nvSpPr>
            <p:cNvPr id="460" name="Rectangle 6">
              <a:extLst>
                <a:ext uri="{FF2B5EF4-FFF2-40B4-BE49-F238E27FC236}">
                  <a16:creationId xmlns:a16="http://schemas.microsoft.com/office/drawing/2014/main" id="{43FCF8F7-9DFC-2D83-0F74-154BF9ACF139}"/>
                </a:ext>
              </a:extLst>
            </p:cNvPr>
            <p:cNvSpPr/>
            <p:nvPr/>
          </p:nvSpPr>
          <p:spPr>
            <a:xfrm>
              <a:off x="5368166" y="1066584"/>
              <a:ext cx="318278" cy="346433"/>
            </a:xfrm>
            <a:prstGeom prst="rect">
              <a:avLst/>
            </a:prstGeom>
            <a:solidFill>
              <a:srgbClr val="92D050"/>
            </a:solidFill>
            <a:ln w="6350" cap="flat" cmpd="sng" algn="ctr">
              <a:solidFill>
                <a:srgbClr val="000000"/>
              </a:solidFill>
              <a:prstDash val="solid"/>
              <a:miter lim="800000"/>
            </a:ln>
            <a:effectLst/>
          </p:spPr>
          <p:txBody>
            <a:bodyPr tIns="90000" bIns="90000" rtlCol="0" anchor="ctr"/>
            <a:lstStyle/>
            <a:p>
              <a:pPr algn="ctr">
                <a:defRPr/>
              </a:pPr>
              <a:endParaRPr lang="en-AU" kern="0">
                <a:solidFill>
                  <a:srgbClr val="FFFFFF"/>
                </a:solidFill>
                <a:ea typeface="微软雅黑"/>
              </a:endParaRPr>
            </a:p>
          </p:txBody>
        </p:sp>
        <p:cxnSp>
          <p:nvCxnSpPr>
            <p:cNvPr id="461" name="Straight Connector 460">
              <a:extLst>
                <a:ext uri="{FF2B5EF4-FFF2-40B4-BE49-F238E27FC236}">
                  <a16:creationId xmlns:a16="http://schemas.microsoft.com/office/drawing/2014/main" id="{5380DE97-1207-C437-6F53-80F131175F65}"/>
                </a:ext>
              </a:extLst>
            </p:cNvPr>
            <p:cNvCxnSpPr/>
            <p:nvPr/>
          </p:nvCxnSpPr>
          <p:spPr>
            <a:xfrm>
              <a:off x="5456725" y="1154702"/>
              <a:ext cx="133383" cy="0"/>
            </a:xfrm>
            <a:prstGeom prst="line">
              <a:avLst/>
            </a:prstGeom>
            <a:noFill/>
            <a:ln w="12700" cap="flat" cmpd="sng" algn="ctr">
              <a:solidFill>
                <a:srgbClr val="000000"/>
              </a:solidFill>
              <a:prstDash val="solid"/>
              <a:miter lim="800000"/>
            </a:ln>
            <a:effectLst/>
          </p:spPr>
        </p:cxnSp>
        <p:cxnSp>
          <p:nvCxnSpPr>
            <p:cNvPr id="462" name="Straight Connector 461">
              <a:extLst>
                <a:ext uri="{FF2B5EF4-FFF2-40B4-BE49-F238E27FC236}">
                  <a16:creationId xmlns:a16="http://schemas.microsoft.com/office/drawing/2014/main" id="{0EECA183-2786-8894-FE8A-38FB8D827F3A}"/>
                </a:ext>
              </a:extLst>
            </p:cNvPr>
            <p:cNvCxnSpPr>
              <a:cxnSpLocks/>
            </p:cNvCxnSpPr>
            <p:nvPr/>
          </p:nvCxnSpPr>
          <p:spPr>
            <a:xfrm>
              <a:off x="5493294" y="1182992"/>
              <a:ext cx="68466" cy="0"/>
            </a:xfrm>
            <a:prstGeom prst="line">
              <a:avLst/>
            </a:prstGeom>
            <a:noFill/>
            <a:ln w="12700" cap="flat" cmpd="sng" algn="ctr">
              <a:solidFill>
                <a:srgbClr val="000000"/>
              </a:solidFill>
              <a:prstDash val="solid"/>
              <a:miter lim="800000"/>
            </a:ln>
            <a:effectLst/>
          </p:spPr>
        </p:cxnSp>
        <p:cxnSp>
          <p:nvCxnSpPr>
            <p:cNvPr id="463" name="Straight Connector 462">
              <a:extLst>
                <a:ext uri="{FF2B5EF4-FFF2-40B4-BE49-F238E27FC236}">
                  <a16:creationId xmlns:a16="http://schemas.microsoft.com/office/drawing/2014/main" id="{99E2528E-2F4D-984E-EFF1-7B571DAE9FA3}"/>
                </a:ext>
              </a:extLst>
            </p:cNvPr>
            <p:cNvCxnSpPr/>
            <p:nvPr/>
          </p:nvCxnSpPr>
          <p:spPr>
            <a:xfrm>
              <a:off x="5456439" y="1288812"/>
              <a:ext cx="133383" cy="0"/>
            </a:xfrm>
            <a:prstGeom prst="line">
              <a:avLst/>
            </a:prstGeom>
            <a:noFill/>
            <a:ln w="12700" cap="flat" cmpd="sng" algn="ctr">
              <a:solidFill>
                <a:srgbClr val="000000"/>
              </a:solidFill>
              <a:prstDash val="solid"/>
              <a:miter lim="800000"/>
            </a:ln>
            <a:effectLst/>
          </p:spPr>
        </p:cxnSp>
        <p:cxnSp>
          <p:nvCxnSpPr>
            <p:cNvPr id="464" name="Straight Connector 463">
              <a:extLst>
                <a:ext uri="{FF2B5EF4-FFF2-40B4-BE49-F238E27FC236}">
                  <a16:creationId xmlns:a16="http://schemas.microsoft.com/office/drawing/2014/main" id="{55156B7C-6BC3-1EE4-43D2-FD7DF5C5EA4F}"/>
                </a:ext>
              </a:extLst>
            </p:cNvPr>
            <p:cNvCxnSpPr>
              <a:cxnSpLocks/>
            </p:cNvCxnSpPr>
            <p:nvPr/>
          </p:nvCxnSpPr>
          <p:spPr>
            <a:xfrm>
              <a:off x="5493294" y="1317103"/>
              <a:ext cx="68466" cy="0"/>
            </a:xfrm>
            <a:prstGeom prst="line">
              <a:avLst/>
            </a:prstGeom>
            <a:noFill/>
            <a:ln w="12700" cap="flat" cmpd="sng" algn="ctr">
              <a:solidFill>
                <a:srgbClr val="000000"/>
              </a:solidFill>
              <a:prstDash val="solid"/>
              <a:miter lim="800000"/>
            </a:ln>
            <a:effectLst/>
          </p:spPr>
        </p:cxnSp>
        <p:cxnSp>
          <p:nvCxnSpPr>
            <p:cNvPr id="465" name="Straight Connector 464">
              <a:extLst>
                <a:ext uri="{FF2B5EF4-FFF2-40B4-BE49-F238E27FC236}">
                  <a16:creationId xmlns:a16="http://schemas.microsoft.com/office/drawing/2014/main" id="{28F4EFDD-670F-74F6-0CEC-D9971A598E59}"/>
                </a:ext>
              </a:extLst>
            </p:cNvPr>
            <p:cNvCxnSpPr>
              <a:cxnSpLocks/>
              <a:endCxn id="460" idx="0"/>
            </p:cNvCxnSpPr>
            <p:nvPr/>
          </p:nvCxnSpPr>
          <p:spPr>
            <a:xfrm flipV="1">
              <a:off x="5527305" y="1066584"/>
              <a:ext cx="0" cy="88118"/>
            </a:xfrm>
            <a:prstGeom prst="line">
              <a:avLst/>
            </a:prstGeom>
            <a:noFill/>
            <a:ln w="12700" cap="flat" cmpd="sng" algn="ctr">
              <a:solidFill>
                <a:srgbClr val="000000"/>
              </a:solidFill>
              <a:prstDash val="solid"/>
              <a:miter lim="800000"/>
            </a:ln>
            <a:effectLst/>
          </p:spPr>
        </p:cxnSp>
        <p:cxnSp>
          <p:nvCxnSpPr>
            <p:cNvPr id="466" name="Straight Connector 465">
              <a:extLst>
                <a:ext uri="{FF2B5EF4-FFF2-40B4-BE49-F238E27FC236}">
                  <a16:creationId xmlns:a16="http://schemas.microsoft.com/office/drawing/2014/main" id="{9691C4ED-0920-4BA9-7F9C-21C51DC4502B}"/>
                </a:ext>
              </a:extLst>
            </p:cNvPr>
            <p:cNvCxnSpPr>
              <a:cxnSpLocks/>
            </p:cNvCxnSpPr>
            <p:nvPr/>
          </p:nvCxnSpPr>
          <p:spPr>
            <a:xfrm flipV="1">
              <a:off x="5527305" y="1317103"/>
              <a:ext cx="0" cy="97742"/>
            </a:xfrm>
            <a:prstGeom prst="line">
              <a:avLst/>
            </a:prstGeom>
            <a:noFill/>
            <a:ln w="12700" cap="flat" cmpd="sng" algn="ctr">
              <a:solidFill>
                <a:srgbClr val="000000"/>
              </a:solidFill>
              <a:prstDash val="solid"/>
              <a:miter lim="800000"/>
            </a:ln>
            <a:effectLst/>
          </p:spPr>
        </p:cxnSp>
        <p:cxnSp>
          <p:nvCxnSpPr>
            <p:cNvPr id="467" name="Straight Connector 466">
              <a:extLst>
                <a:ext uri="{FF2B5EF4-FFF2-40B4-BE49-F238E27FC236}">
                  <a16:creationId xmlns:a16="http://schemas.microsoft.com/office/drawing/2014/main" id="{2F78BA1E-9CA5-CDE9-1D32-936027C44EC9}"/>
                </a:ext>
              </a:extLst>
            </p:cNvPr>
            <p:cNvCxnSpPr/>
            <p:nvPr/>
          </p:nvCxnSpPr>
          <p:spPr>
            <a:xfrm>
              <a:off x="5527305" y="1182992"/>
              <a:ext cx="0" cy="105820"/>
            </a:xfrm>
            <a:prstGeom prst="line">
              <a:avLst/>
            </a:prstGeom>
            <a:noFill/>
            <a:ln w="12700" cap="flat" cmpd="sng" algn="ctr">
              <a:solidFill>
                <a:srgbClr val="000000"/>
              </a:solidFill>
              <a:prstDash val="sysDash"/>
              <a:miter lim="800000"/>
            </a:ln>
            <a:effectLst/>
          </p:spPr>
        </p:cxnSp>
      </p:grpSp>
      <p:sp>
        <p:nvSpPr>
          <p:cNvPr id="468" name="Line 8">
            <a:extLst>
              <a:ext uri="{FF2B5EF4-FFF2-40B4-BE49-F238E27FC236}">
                <a16:creationId xmlns:a16="http://schemas.microsoft.com/office/drawing/2014/main" id="{B7E04327-0CC5-38AE-4BC0-C67348949B59}"/>
              </a:ext>
            </a:extLst>
          </p:cNvPr>
          <p:cNvSpPr>
            <a:spLocks noChangeShapeType="1"/>
          </p:cNvSpPr>
          <p:nvPr/>
        </p:nvSpPr>
        <p:spPr bwMode="auto">
          <a:xfrm>
            <a:off x="7172325" y="2783544"/>
            <a:ext cx="793170"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grpSp>
        <p:nvGrpSpPr>
          <p:cNvPr id="469" name="Group 62">
            <a:extLst>
              <a:ext uri="{FF2B5EF4-FFF2-40B4-BE49-F238E27FC236}">
                <a16:creationId xmlns:a16="http://schemas.microsoft.com/office/drawing/2014/main" id="{D3D787D6-79BD-FB88-14B1-84CFE1CA2491}"/>
              </a:ext>
            </a:extLst>
          </p:cNvPr>
          <p:cNvGrpSpPr/>
          <p:nvPr/>
        </p:nvGrpSpPr>
        <p:grpSpPr>
          <a:xfrm>
            <a:off x="7345991" y="2609379"/>
            <a:ext cx="321910" cy="350062"/>
            <a:chOff x="1938867" y="2243667"/>
            <a:chExt cx="1800000" cy="1800000"/>
          </a:xfrm>
          <a:solidFill>
            <a:srgbClr val="FFFFFF"/>
          </a:solidFill>
        </p:grpSpPr>
        <p:sp>
          <p:nvSpPr>
            <p:cNvPr id="470" name="Rectangle 63">
              <a:extLst>
                <a:ext uri="{FF2B5EF4-FFF2-40B4-BE49-F238E27FC236}">
                  <a16:creationId xmlns:a16="http://schemas.microsoft.com/office/drawing/2014/main" id="{53A5B3FE-0A36-4BAA-809F-F6D0C9B5DC06}"/>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471" name="Straight Connector 64">
              <a:extLst>
                <a:ext uri="{FF2B5EF4-FFF2-40B4-BE49-F238E27FC236}">
                  <a16:creationId xmlns:a16="http://schemas.microsoft.com/office/drawing/2014/main" id="{32B6B0EB-406E-50D2-864B-FCB68E974DF8}"/>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472" name="Group 46">
              <a:extLst>
                <a:ext uri="{FF2B5EF4-FFF2-40B4-BE49-F238E27FC236}">
                  <a16:creationId xmlns:a16="http://schemas.microsoft.com/office/drawing/2014/main" id="{5E42FA3F-F80E-B93E-9014-B576E1FACC01}"/>
                </a:ext>
              </a:extLst>
            </p:cNvPr>
            <p:cNvGrpSpPr/>
            <p:nvPr/>
          </p:nvGrpSpPr>
          <p:grpSpPr>
            <a:xfrm>
              <a:off x="2098677" y="2668557"/>
              <a:ext cx="1547784" cy="869981"/>
              <a:chOff x="3775077" y="2063719"/>
              <a:chExt cx="1547784" cy="869981"/>
            </a:xfrm>
            <a:grpFill/>
          </p:grpSpPr>
          <p:cxnSp>
            <p:nvCxnSpPr>
              <p:cNvPr id="473" name="Straight Connector 67">
                <a:extLst>
                  <a:ext uri="{FF2B5EF4-FFF2-40B4-BE49-F238E27FC236}">
                    <a16:creationId xmlns:a16="http://schemas.microsoft.com/office/drawing/2014/main" id="{3766680B-B8A5-4A6B-2F66-712C61F9D4C8}"/>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74" name="Straight Connector 68">
                <a:extLst>
                  <a:ext uri="{FF2B5EF4-FFF2-40B4-BE49-F238E27FC236}">
                    <a16:creationId xmlns:a16="http://schemas.microsoft.com/office/drawing/2014/main" id="{AF1971A1-0D6D-C2D3-B933-A2E2E8D85E6D}"/>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475" name="Straight Connector 67">
                <a:extLst>
                  <a:ext uri="{FF2B5EF4-FFF2-40B4-BE49-F238E27FC236}">
                    <a16:creationId xmlns:a16="http://schemas.microsoft.com/office/drawing/2014/main" id="{009EA81C-0183-809E-3953-0C6302A6D1DD}"/>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476" name="Straight Connector 68">
                <a:extLst>
                  <a:ext uri="{FF2B5EF4-FFF2-40B4-BE49-F238E27FC236}">
                    <a16:creationId xmlns:a16="http://schemas.microsoft.com/office/drawing/2014/main" id="{A1F9B95B-8D76-92E6-006F-4722D23E1848}"/>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477" name="Line 8">
            <a:extLst>
              <a:ext uri="{FF2B5EF4-FFF2-40B4-BE49-F238E27FC236}">
                <a16:creationId xmlns:a16="http://schemas.microsoft.com/office/drawing/2014/main" id="{0B4DCCFF-F69A-8A04-E1B4-9765DD92DC94}"/>
              </a:ext>
            </a:extLst>
          </p:cNvPr>
          <p:cNvSpPr>
            <a:spLocks noChangeShapeType="1"/>
          </p:cNvSpPr>
          <p:nvPr/>
        </p:nvSpPr>
        <p:spPr bwMode="auto">
          <a:xfrm flipV="1">
            <a:off x="7965495" y="2196617"/>
            <a:ext cx="0" cy="586926"/>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478" name="TextBox 12">
            <a:extLst>
              <a:ext uri="{FF2B5EF4-FFF2-40B4-BE49-F238E27FC236}">
                <a16:creationId xmlns:a16="http://schemas.microsoft.com/office/drawing/2014/main" id="{17F1A1F3-CCA6-FC99-B56B-768A15203FA4}"/>
              </a:ext>
            </a:extLst>
          </p:cNvPr>
          <p:cNvSpPr txBox="1">
            <a:spLocks noChangeArrowheads="1"/>
          </p:cNvSpPr>
          <p:nvPr/>
        </p:nvSpPr>
        <p:spPr bwMode="auto">
          <a:xfrm>
            <a:off x="6582165" y="3370149"/>
            <a:ext cx="3522366" cy="795839"/>
          </a:xfrm>
          <a:prstGeom prst="rect">
            <a:avLst/>
          </a:prstGeom>
          <a:solidFill>
            <a:schemeClr val="bg1">
              <a:lumMod val="65000"/>
            </a:schemeClr>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479" name="TextBox 12">
            <a:extLst>
              <a:ext uri="{FF2B5EF4-FFF2-40B4-BE49-F238E27FC236}">
                <a16:creationId xmlns:a16="http://schemas.microsoft.com/office/drawing/2014/main" id="{90FE1040-DC4E-1DF6-3106-D77472056A34}"/>
              </a:ext>
            </a:extLst>
          </p:cNvPr>
          <p:cNvSpPr txBox="1">
            <a:spLocks noChangeArrowheads="1"/>
          </p:cNvSpPr>
          <p:nvPr/>
        </p:nvSpPr>
        <p:spPr bwMode="auto">
          <a:xfrm>
            <a:off x="6704923" y="3558960"/>
            <a:ext cx="1142446" cy="543775"/>
          </a:xfrm>
          <a:prstGeom prst="rect">
            <a:avLst/>
          </a:prstGeom>
          <a:solidFill>
            <a:srgbClr val="FFFFFF"/>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F245F"/>
              </a:solidFill>
              <a:effectLst/>
              <a:uLnTx/>
              <a:uFillTx/>
            </a:endParaRPr>
          </a:p>
        </p:txBody>
      </p:sp>
      <p:sp>
        <p:nvSpPr>
          <p:cNvPr id="481" name="TextBox 12">
            <a:extLst>
              <a:ext uri="{FF2B5EF4-FFF2-40B4-BE49-F238E27FC236}">
                <a16:creationId xmlns:a16="http://schemas.microsoft.com/office/drawing/2014/main" id="{172261E9-18AA-4094-5F12-DB512AD4E49B}"/>
              </a:ext>
            </a:extLst>
          </p:cNvPr>
          <p:cNvSpPr txBox="1">
            <a:spLocks noChangeArrowheads="1"/>
          </p:cNvSpPr>
          <p:nvPr/>
        </p:nvSpPr>
        <p:spPr bwMode="auto">
          <a:xfrm>
            <a:off x="8396432" y="3558960"/>
            <a:ext cx="1626428" cy="543775"/>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482" name="TextBox 12">
            <a:extLst>
              <a:ext uri="{FF2B5EF4-FFF2-40B4-BE49-F238E27FC236}">
                <a16:creationId xmlns:a16="http://schemas.microsoft.com/office/drawing/2014/main" id="{E9412585-4BA8-5D65-97D9-60FAF2093FA3}"/>
              </a:ext>
            </a:extLst>
          </p:cNvPr>
          <p:cNvSpPr txBox="1">
            <a:spLocks noChangeArrowheads="1"/>
          </p:cNvSpPr>
          <p:nvPr/>
        </p:nvSpPr>
        <p:spPr bwMode="auto">
          <a:xfrm>
            <a:off x="6643488" y="3380306"/>
            <a:ext cx="929010" cy="184850"/>
          </a:xfrm>
          <a:prstGeom prst="rect">
            <a:avLst/>
          </a:prstGeom>
          <a:noFill/>
          <a:ln w="3175">
            <a:noFill/>
            <a:miter lim="800000"/>
            <a:headEnd/>
            <a:tailEnd/>
          </a:ln>
        </p:spPr>
        <p:txBody>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Power </a:t>
            </a:r>
            <a:r>
              <a:rPr kumimoji="0" lang="en-US" altLang="zh-CN" sz="900" b="0" i="0" u="none" strike="noStrike" kern="0" cap="none" spc="0" normalizeH="0" baseline="0" noProof="0">
                <a:ln>
                  <a:noFill/>
                </a:ln>
                <a:solidFill>
                  <a:srgbClr val="000000"/>
                </a:solidFill>
                <a:effectLst/>
                <a:uLnTx/>
                <a:uFillTx/>
              </a:rPr>
              <a:t>shelf</a:t>
            </a:r>
            <a:endParaRPr kumimoji="0" lang="en-US" sz="900" b="0" i="0" u="none" strike="noStrike" kern="0" cap="none" spc="0" normalizeH="0" baseline="0" noProof="0">
              <a:ln>
                <a:noFill/>
              </a:ln>
              <a:solidFill>
                <a:srgbClr val="000000"/>
              </a:solidFill>
              <a:effectLst/>
              <a:uLnTx/>
              <a:uFillTx/>
            </a:endParaRPr>
          </a:p>
        </p:txBody>
      </p:sp>
      <p:sp>
        <p:nvSpPr>
          <p:cNvPr id="483" name="Line 8">
            <a:extLst>
              <a:ext uri="{FF2B5EF4-FFF2-40B4-BE49-F238E27FC236}">
                <a16:creationId xmlns:a16="http://schemas.microsoft.com/office/drawing/2014/main" id="{842BC018-6797-FB0F-02B8-6C89104F1802}"/>
              </a:ext>
            </a:extLst>
          </p:cNvPr>
          <p:cNvSpPr>
            <a:spLocks noChangeShapeType="1"/>
          </p:cNvSpPr>
          <p:nvPr/>
        </p:nvSpPr>
        <p:spPr bwMode="auto">
          <a:xfrm>
            <a:off x="3574419" y="3847943"/>
            <a:ext cx="5473108"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485" name="TextBox 12">
            <a:extLst>
              <a:ext uri="{FF2B5EF4-FFF2-40B4-BE49-F238E27FC236}">
                <a16:creationId xmlns:a16="http://schemas.microsoft.com/office/drawing/2014/main" id="{D3A300F1-58E0-295B-F9C3-BFB007000589}"/>
              </a:ext>
            </a:extLst>
          </p:cNvPr>
          <p:cNvSpPr txBox="1">
            <a:spLocks noChangeArrowheads="1"/>
          </p:cNvSpPr>
          <p:nvPr/>
        </p:nvSpPr>
        <p:spPr bwMode="auto">
          <a:xfrm>
            <a:off x="7865909" y="3649646"/>
            <a:ext cx="536681" cy="193898"/>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50V</a:t>
            </a:r>
            <a:r>
              <a:rPr kumimoji="0" lang="en-US" altLang="zh-CN" sz="900" b="0" i="0" u="none" strike="noStrike" kern="0" cap="none" spc="0" normalizeH="0" baseline="0" noProof="0">
                <a:ln>
                  <a:noFill/>
                </a:ln>
                <a:solidFill>
                  <a:srgbClr val="000000"/>
                </a:solidFill>
                <a:effectLst/>
                <a:uLnTx/>
                <a:uFillTx/>
              </a:rPr>
              <a:t>dc</a:t>
            </a:r>
            <a:endParaRPr kumimoji="0" lang="en-US" sz="900" b="0" i="0" u="none" strike="noStrike" kern="0" cap="none" spc="0" normalizeH="0" baseline="0" noProof="0">
              <a:ln>
                <a:noFill/>
              </a:ln>
              <a:solidFill>
                <a:srgbClr val="000000"/>
              </a:solidFill>
              <a:effectLst/>
              <a:uLnTx/>
              <a:uFillTx/>
            </a:endParaRPr>
          </a:p>
        </p:txBody>
      </p:sp>
      <p:sp>
        <p:nvSpPr>
          <p:cNvPr id="486" name="TextBox 12">
            <a:extLst>
              <a:ext uri="{FF2B5EF4-FFF2-40B4-BE49-F238E27FC236}">
                <a16:creationId xmlns:a16="http://schemas.microsoft.com/office/drawing/2014/main" id="{8A33B733-3C71-64FE-6F33-A2C3E5550702}"/>
              </a:ext>
            </a:extLst>
          </p:cNvPr>
          <p:cNvSpPr txBox="1">
            <a:spLocks noChangeArrowheads="1"/>
          </p:cNvSpPr>
          <p:nvPr/>
        </p:nvSpPr>
        <p:spPr bwMode="auto">
          <a:xfrm>
            <a:off x="9634073" y="3663392"/>
            <a:ext cx="321910" cy="350063"/>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grpSp>
        <p:nvGrpSpPr>
          <p:cNvPr id="496" name="Group 47">
            <a:extLst>
              <a:ext uri="{FF2B5EF4-FFF2-40B4-BE49-F238E27FC236}">
                <a16:creationId xmlns:a16="http://schemas.microsoft.com/office/drawing/2014/main" id="{E62C3EA3-AED0-6DBF-9D7D-68F4E4D0B01A}"/>
              </a:ext>
            </a:extLst>
          </p:cNvPr>
          <p:cNvGrpSpPr/>
          <p:nvPr/>
        </p:nvGrpSpPr>
        <p:grpSpPr>
          <a:xfrm>
            <a:off x="4176984" y="3669152"/>
            <a:ext cx="321910" cy="350062"/>
            <a:chOff x="1938867" y="2243667"/>
            <a:chExt cx="1800000" cy="1800000"/>
          </a:xfrm>
          <a:solidFill>
            <a:srgbClr val="FFFFFF"/>
          </a:solidFill>
        </p:grpSpPr>
        <p:sp>
          <p:nvSpPr>
            <p:cNvPr id="497" name="Rectangle 6">
              <a:extLst>
                <a:ext uri="{FF2B5EF4-FFF2-40B4-BE49-F238E27FC236}">
                  <a16:creationId xmlns:a16="http://schemas.microsoft.com/office/drawing/2014/main" id="{D98944E1-190E-EEA7-0BDC-B4FEE5377AA7}"/>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498" name="Straight Connector 8">
              <a:extLst>
                <a:ext uri="{FF2B5EF4-FFF2-40B4-BE49-F238E27FC236}">
                  <a16:creationId xmlns:a16="http://schemas.microsoft.com/office/drawing/2014/main" id="{B3160BB7-5766-1029-7B92-8A035A67F796}"/>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499" name="Group 38">
              <a:extLst>
                <a:ext uri="{FF2B5EF4-FFF2-40B4-BE49-F238E27FC236}">
                  <a16:creationId xmlns:a16="http://schemas.microsoft.com/office/drawing/2014/main" id="{50ADEE8B-70DD-16DA-FE75-1EE3DBA0EDA3}"/>
                </a:ext>
              </a:extLst>
            </p:cNvPr>
            <p:cNvGrpSpPr/>
            <p:nvPr/>
          </p:nvGrpSpPr>
          <p:grpSpPr>
            <a:xfrm>
              <a:off x="2031200" y="2583178"/>
              <a:ext cx="881579" cy="442913"/>
              <a:chOff x="540000" y="2373619"/>
              <a:chExt cx="881579" cy="442913"/>
            </a:xfrm>
            <a:grpFill/>
          </p:grpSpPr>
          <p:sp>
            <p:nvSpPr>
              <p:cNvPr id="503" name="Arc 36">
                <a:extLst>
                  <a:ext uri="{FF2B5EF4-FFF2-40B4-BE49-F238E27FC236}">
                    <a16:creationId xmlns:a16="http://schemas.microsoft.com/office/drawing/2014/main" id="{5D27C33B-4DB9-A258-0686-4863F3CF5DBD}"/>
                  </a:ext>
                </a:extLst>
              </p:cNvPr>
              <p:cNvSpPr/>
              <p:nvPr/>
            </p:nvSpPr>
            <p:spPr>
              <a:xfrm>
                <a:off x="540000" y="2376000"/>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sp>
            <p:nvSpPr>
              <p:cNvPr id="504" name="Arc 37">
                <a:extLst>
                  <a:ext uri="{FF2B5EF4-FFF2-40B4-BE49-F238E27FC236}">
                    <a16:creationId xmlns:a16="http://schemas.microsoft.com/office/drawing/2014/main" id="{64B07926-0506-EA63-0E3D-EB441B8391E6}"/>
                  </a:ext>
                </a:extLst>
              </p:cNvPr>
              <p:cNvSpPr/>
              <p:nvPr/>
            </p:nvSpPr>
            <p:spPr>
              <a:xfrm rot="10800000">
                <a:off x="981047" y="2373619"/>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grpSp>
        <p:grpSp>
          <p:nvGrpSpPr>
            <p:cNvPr id="500" name="Group 46">
              <a:extLst>
                <a:ext uri="{FF2B5EF4-FFF2-40B4-BE49-F238E27FC236}">
                  <a16:creationId xmlns:a16="http://schemas.microsoft.com/office/drawing/2014/main" id="{6FDFAB58-8DC8-72E7-C5EF-6701B923B03A}"/>
                </a:ext>
              </a:extLst>
            </p:cNvPr>
            <p:cNvGrpSpPr/>
            <p:nvPr/>
          </p:nvGrpSpPr>
          <p:grpSpPr>
            <a:xfrm>
              <a:off x="2764625" y="3414713"/>
              <a:ext cx="881836" cy="123825"/>
              <a:chOff x="4441025" y="2809875"/>
              <a:chExt cx="881836" cy="123825"/>
            </a:xfrm>
            <a:grpFill/>
          </p:grpSpPr>
          <p:cxnSp>
            <p:nvCxnSpPr>
              <p:cNvPr id="501" name="Straight Connector 44">
                <a:extLst>
                  <a:ext uri="{FF2B5EF4-FFF2-40B4-BE49-F238E27FC236}">
                    <a16:creationId xmlns:a16="http://schemas.microsoft.com/office/drawing/2014/main" id="{20246715-B639-D4BD-74B3-05CAC39D279B}"/>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02" name="Straight Connector 45">
                <a:extLst>
                  <a:ext uri="{FF2B5EF4-FFF2-40B4-BE49-F238E27FC236}">
                    <a16:creationId xmlns:a16="http://schemas.microsoft.com/office/drawing/2014/main" id="{CC5E5CB2-34A7-6D39-9D84-BF1EB6CDDFE4}"/>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505" name="TextBox 12">
            <a:extLst>
              <a:ext uri="{FF2B5EF4-FFF2-40B4-BE49-F238E27FC236}">
                <a16:creationId xmlns:a16="http://schemas.microsoft.com/office/drawing/2014/main" id="{E8096E3F-A015-6C71-5068-964C10E6F5BA}"/>
              </a:ext>
            </a:extLst>
          </p:cNvPr>
          <p:cNvSpPr txBox="1">
            <a:spLocks noChangeArrowheads="1"/>
          </p:cNvSpPr>
          <p:nvPr/>
        </p:nvSpPr>
        <p:spPr bwMode="auto">
          <a:xfrm>
            <a:off x="3913172" y="3408969"/>
            <a:ext cx="1914023" cy="21544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1000" b="0" i="0" u="none" strike="noStrike" kern="0" cap="none" spc="0" normalizeH="0" baseline="0" noProof="0">
                <a:ln>
                  <a:noFill/>
                </a:ln>
                <a:solidFill>
                  <a:srgbClr val="0F245F"/>
                </a:solidFill>
                <a:effectLst/>
                <a:uLnTx/>
                <a:uFillTx/>
              </a:rPr>
              <a:t>HVDC (sidecar or centralized)</a:t>
            </a:r>
            <a:endParaRPr kumimoji="0" lang="en-US" sz="1000" b="0" i="0" u="none" strike="noStrike" kern="0" cap="none" spc="0" normalizeH="0" baseline="0" noProof="0">
              <a:ln>
                <a:noFill/>
              </a:ln>
              <a:solidFill>
                <a:srgbClr val="0F245F"/>
              </a:solidFill>
              <a:effectLst/>
              <a:uLnTx/>
              <a:uFillTx/>
            </a:endParaRPr>
          </a:p>
        </p:txBody>
      </p:sp>
      <p:grpSp>
        <p:nvGrpSpPr>
          <p:cNvPr id="507" name="Group 62">
            <a:extLst>
              <a:ext uri="{FF2B5EF4-FFF2-40B4-BE49-F238E27FC236}">
                <a16:creationId xmlns:a16="http://schemas.microsoft.com/office/drawing/2014/main" id="{D1DD8D00-B75B-0324-63D0-C2B3B0AC7BFE}"/>
              </a:ext>
            </a:extLst>
          </p:cNvPr>
          <p:cNvGrpSpPr/>
          <p:nvPr/>
        </p:nvGrpSpPr>
        <p:grpSpPr>
          <a:xfrm>
            <a:off x="8472858" y="3653919"/>
            <a:ext cx="321910" cy="350062"/>
            <a:chOff x="1938867" y="2243667"/>
            <a:chExt cx="1800000" cy="1800000"/>
          </a:xfrm>
          <a:solidFill>
            <a:srgbClr val="FFFFFF"/>
          </a:solidFill>
        </p:grpSpPr>
        <p:sp>
          <p:nvSpPr>
            <p:cNvPr id="508" name="Rectangle 63">
              <a:extLst>
                <a:ext uri="{FF2B5EF4-FFF2-40B4-BE49-F238E27FC236}">
                  <a16:creationId xmlns:a16="http://schemas.microsoft.com/office/drawing/2014/main" id="{91B3D9C5-4BEB-229B-83AC-36DE1E4A6423}"/>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509" name="Straight Connector 64">
              <a:extLst>
                <a:ext uri="{FF2B5EF4-FFF2-40B4-BE49-F238E27FC236}">
                  <a16:creationId xmlns:a16="http://schemas.microsoft.com/office/drawing/2014/main" id="{299A83B1-6E21-457D-7E53-15355BA933FF}"/>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510" name="Group 46">
              <a:extLst>
                <a:ext uri="{FF2B5EF4-FFF2-40B4-BE49-F238E27FC236}">
                  <a16:creationId xmlns:a16="http://schemas.microsoft.com/office/drawing/2014/main" id="{B35D4D9C-E3DD-5084-EBE9-DFC5E5B29379}"/>
                </a:ext>
              </a:extLst>
            </p:cNvPr>
            <p:cNvGrpSpPr/>
            <p:nvPr/>
          </p:nvGrpSpPr>
          <p:grpSpPr>
            <a:xfrm>
              <a:off x="2098677" y="2668557"/>
              <a:ext cx="1547784" cy="869981"/>
              <a:chOff x="3775077" y="2063719"/>
              <a:chExt cx="1547784" cy="869981"/>
            </a:xfrm>
            <a:grpFill/>
          </p:grpSpPr>
          <p:cxnSp>
            <p:nvCxnSpPr>
              <p:cNvPr id="511" name="Straight Connector 67">
                <a:extLst>
                  <a:ext uri="{FF2B5EF4-FFF2-40B4-BE49-F238E27FC236}">
                    <a16:creationId xmlns:a16="http://schemas.microsoft.com/office/drawing/2014/main" id="{0EE92B59-169C-CB6C-083C-37861A2845B1}"/>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12" name="Straight Connector 68">
                <a:extLst>
                  <a:ext uri="{FF2B5EF4-FFF2-40B4-BE49-F238E27FC236}">
                    <a16:creationId xmlns:a16="http://schemas.microsoft.com/office/drawing/2014/main" id="{5EA4AF7F-56B4-03AB-3952-68119BEA52A5}"/>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13" name="Straight Connector 67">
                <a:extLst>
                  <a:ext uri="{FF2B5EF4-FFF2-40B4-BE49-F238E27FC236}">
                    <a16:creationId xmlns:a16="http://schemas.microsoft.com/office/drawing/2014/main" id="{BB234704-F6EE-49B2-6E04-4BCAEBE621E4}"/>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514" name="Straight Connector 68">
                <a:extLst>
                  <a:ext uri="{FF2B5EF4-FFF2-40B4-BE49-F238E27FC236}">
                    <a16:creationId xmlns:a16="http://schemas.microsoft.com/office/drawing/2014/main" id="{9230F0D3-1ABC-AD1B-4F94-3EC96187E851}"/>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grpSp>
        <p:nvGrpSpPr>
          <p:cNvPr id="515" name="Group 62">
            <a:extLst>
              <a:ext uri="{FF2B5EF4-FFF2-40B4-BE49-F238E27FC236}">
                <a16:creationId xmlns:a16="http://schemas.microsoft.com/office/drawing/2014/main" id="{CB5BAFE2-643C-706B-E60E-E2FEC8E339FC}"/>
              </a:ext>
            </a:extLst>
          </p:cNvPr>
          <p:cNvGrpSpPr/>
          <p:nvPr/>
        </p:nvGrpSpPr>
        <p:grpSpPr>
          <a:xfrm>
            <a:off x="7345991" y="3663878"/>
            <a:ext cx="321910" cy="350062"/>
            <a:chOff x="1938867" y="2243667"/>
            <a:chExt cx="1800000" cy="1800000"/>
          </a:xfrm>
          <a:solidFill>
            <a:srgbClr val="FFFFFF"/>
          </a:solidFill>
        </p:grpSpPr>
        <p:sp>
          <p:nvSpPr>
            <p:cNvPr id="516" name="Rectangle 63">
              <a:extLst>
                <a:ext uri="{FF2B5EF4-FFF2-40B4-BE49-F238E27FC236}">
                  <a16:creationId xmlns:a16="http://schemas.microsoft.com/office/drawing/2014/main" id="{E41679F9-0E88-48AC-04ED-8E3C89F46F32}"/>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517" name="Straight Connector 64">
              <a:extLst>
                <a:ext uri="{FF2B5EF4-FFF2-40B4-BE49-F238E27FC236}">
                  <a16:creationId xmlns:a16="http://schemas.microsoft.com/office/drawing/2014/main" id="{1DD70343-14F6-DA5F-430C-84E563C80DE4}"/>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518" name="Group 46">
              <a:extLst>
                <a:ext uri="{FF2B5EF4-FFF2-40B4-BE49-F238E27FC236}">
                  <a16:creationId xmlns:a16="http://schemas.microsoft.com/office/drawing/2014/main" id="{9448F081-7F5D-65C3-2C85-13EBC8E60AF6}"/>
                </a:ext>
              </a:extLst>
            </p:cNvPr>
            <p:cNvGrpSpPr/>
            <p:nvPr/>
          </p:nvGrpSpPr>
          <p:grpSpPr>
            <a:xfrm>
              <a:off x="2098677" y="2668557"/>
              <a:ext cx="1547784" cy="869981"/>
              <a:chOff x="3775077" y="2063719"/>
              <a:chExt cx="1547784" cy="869981"/>
            </a:xfrm>
            <a:grpFill/>
          </p:grpSpPr>
          <p:cxnSp>
            <p:nvCxnSpPr>
              <p:cNvPr id="519" name="Straight Connector 67">
                <a:extLst>
                  <a:ext uri="{FF2B5EF4-FFF2-40B4-BE49-F238E27FC236}">
                    <a16:creationId xmlns:a16="http://schemas.microsoft.com/office/drawing/2014/main" id="{7E9E8CBD-878D-CA22-1ED0-AB48FD724613}"/>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20" name="Straight Connector 68">
                <a:extLst>
                  <a:ext uri="{FF2B5EF4-FFF2-40B4-BE49-F238E27FC236}">
                    <a16:creationId xmlns:a16="http://schemas.microsoft.com/office/drawing/2014/main" id="{62AD38AA-7F90-3527-81D2-BFEB9F5F9334}"/>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21" name="Straight Connector 67">
                <a:extLst>
                  <a:ext uri="{FF2B5EF4-FFF2-40B4-BE49-F238E27FC236}">
                    <a16:creationId xmlns:a16="http://schemas.microsoft.com/office/drawing/2014/main" id="{8AAB194A-0692-CA7A-F075-97A4B84F2F2D}"/>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522" name="Straight Connector 68">
                <a:extLst>
                  <a:ext uri="{FF2B5EF4-FFF2-40B4-BE49-F238E27FC236}">
                    <a16:creationId xmlns:a16="http://schemas.microsoft.com/office/drawing/2014/main" id="{5386EA26-A76D-28F3-5943-13CD4169E755}"/>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524" name="TextBox 12">
            <a:extLst>
              <a:ext uri="{FF2B5EF4-FFF2-40B4-BE49-F238E27FC236}">
                <a16:creationId xmlns:a16="http://schemas.microsoft.com/office/drawing/2014/main" id="{C7A7F2A8-277F-2752-DC91-3C560DC43D79}"/>
              </a:ext>
            </a:extLst>
          </p:cNvPr>
          <p:cNvSpPr txBox="1">
            <a:spLocks noChangeArrowheads="1"/>
          </p:cNvSpPr>
          <p:nvPr/>
        </p:nvSpPr>
        <p:spPr bwMode="auto">
          <a:xfrm>
            <a:off x="5812729" y="3305175"/>
            <a:ext cx="737317" cy="527986"/>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kumimoji="0" lang="en-US" sz="900" b="0" i="0" u="none" strike="noStrike" kern="0" cap="none" spc="0" normalizeH="0" baseline="0" noProof="0">
                <a:ln>
                  <a:noFill/>
                </a:ln>
                <a:solidFill>
                  <a:srgbClr val="000000"/>
                </a:solidFill>
                <a:effectLst/>
                <a:uLnTx/>
                <a:uFillTx/>
              </a:rPr>
              <a:t>+/-400Vd</a:t>
            </a:r>
            <a:r>
              <a:rPr kumimoji="0" lang="en-US" altLang="zh-CN" sz="900" b="0" i="0" u="none" strike="noStrike" kern="0" cap="none" spc="0" normalizeH="0" baseline="0" noProof="0">
                <a:ln>
                  <a:noFill/>
                </a:ln>
                <a:solidFill>
                  <a:srgbClr val="000000"/>
                </a:solidFill>
                <a:effectLst/>
                <a:uLnTx/>
                <a:uFillTx/>
              </a:rPr>
              <a:t>c</a:t>
            </a:r>
          </a:p>
          <a:p>
            <a:pPr marL="0" marR="0" lvl="0" indent="0" algn="ctr" defTabSz="914400" eaLnBrk="1" fontAlgn="auto" latinLnBrk="0" hangingPunct="1">
              <a:lnSpc>
                <a:spcPct val="80000"/>
              </a:lnSpc>
              <a:spcBef>
                <a:spcPts val="0"/>
              </a:spcBef>
              <a:spcAft>
                <a:spcPct val="35000"/>
              </a:spcAft>
              <a:buClrTx/>
              <a:buSzTx/>
              <a:buFontTx/>
              <a:buNone/>
              <a:tabLst/>
              <a:defRPr/>
            </a:pPr>
            <a:r>
              <a:rPr lang="en-US" altLang="zh-CN" sz="900" kern="0">
                <a:solidFill>
                  <a:srgbClr val="000000"/>
                </a:solidFill>
              </a:rPr>
              <a:t>o</a:t>
            </a:r>
            <a:r>
              <a:rPr kumimoji="0" lang="en-US" altLang="zh-CN" sz="900" b="0" i="0" u="none" strike="noStrike" kern="0" cap="none" spc="0" normalizeH="0" baseline="0" noProof="0">
                <a:ln>
                  <a:noFill/>
                </a:ln>
                <a:solidFill>
                  <a:srgbClr val="000000"/>
                </a:solidFill>
                <a:effectLst/>
                <a:uLnTx/>
                <a:uFillTx/>
              </a:rPr>
              <a:t>r</a:t>
            </a:r>
          </a:p>
          <a:p>
            <a:pPr marL="0" marR="0" lvl="0" indent="0" algn="ctr" defTabSz="914400" eaLnBrk="1" fontAlgn="auto" latinLnBrk="0" hangingPunct="1">
              <a:lnSpc>
                <a:spcPct val="80000"/>
              </a:lnSpc>
              <a:spcBef>
                <a:spcPts val="0"/>
              </a:spcBef>
              <a:spcAft>
                <a:spcPct val="35000"/>
              </a:spcAft>
              <a:buClrTx/>
              <a:buSzTx/>
              <a:buFontTx/>
              <a:buNone/>
              <a:tabLst/>
              <a:defRPr/>
            </a:pPr>
            <a:r>
              <a:rPr lang="en-US" sz="900" kern="0">
                <a:solidFill>
                  <a:srgbClr val="000000"/>
                </a:solidFill>
              </a:rPr>
              <a:t>800Vdc</a:t>
            </a:r>
            <a:endParaRPr kumimoji="0" lang="en-US" sz="900" b="0" i="0" u="none" strike="noStrike" kern="0" cap="none" spc="0" normalizeH="0" baseline="0" noProof="0">
              <a:ln>
                <a:noFill/>
              </a:ln>
              <a:solidFill>
                <a:srgbClr val="000000"/>
              </a:solidFill>
              <a:effectLst/>
              <a:uLnTx/>
              <a:uFillTx/>
            </a:endParaRPr>
          </a:p>
        </p:txBody>
      </p:sp>
      <p:sp>
        <p:nvSpPr>
          <p:cNvPr id="525" name="TextBox 12">
            <a:extLst>
              <a:ext uri="{FF2B5EF4-FFF2-40B4-BE49-F238E27FC236}">
                <a16:creationId xmlns:a16="http://schemas.microsoft.com/office/drawing/2014/main" id="{DECF2C92-85E0-0FF5-A2CB-2FE87BD70C35}"/>
              </a:ext>
            </a:extLst>
          </p:cNvPr>
          <p:cNvSpPr txBox="1">
            <a:spLocks noChangeArrowheads="1"/>
          </p:cNvSpPr>
          <p:nvPr/>
        </p:nvSpPr>
        <p:spPr bwMode="auto">
          <a:xfrm>
            <a:off x="9557366" y="3748026"/>
            <a:ext cx="500784" cy="212580"/>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Chip</a:t>
            </a:r>
            <a:endParaRPr kumimoji="0" lang="en-US" sz="900" b="0" i="0" u="none" strike="noStrike" kern="0" cap="none" spc="0" normalizeH="0" baseline="0" noProof="0">
              <a:ln>
                <a:noFill/>
              </a:ln>
              <a:solidFill>
                <a:srgbClr val="000000"/>
              </a:solidFill>
              <a:effectLst/>
              <a:uLnTx/>
              <a:uFillTx/>
            </a:endParaRPr>
          </a:p>
        </p:txBody>
      </p:sp>
      <p:sp>
        <p:nvSpPr>
          <p:cNvPr id="528" name="Rectangle 6">
            <a:extLst>
              <a:ext uri="{FF2B5EF4-FFF2-40B4-BE49-F238E27FC236}">
                <a16:creationId xmlns:a16="http://schemas.microsoft.com/office/drawing/2014/main" id="{B118895B-7DCF-B50F-E148-E659464C2A1D}"/>
              </a:ext>
            </a:extLst>
          </p:cNvPr>
          <p:cNvSpPr/>
          <p:nvPr/>
        </p:nvSpPr>
        <p:spPr>
          <a:xfrm rot="5400000">
            <a:off x="4674140" y="4078415"/>
            <a:ext cx="350062" cy="346433"/>
          </a:xfrm>
          <a:prstGeom prst="rect">
            <a:avLst/>
          </a:prstGeom>
          <a:solidFill>
            <a:srgbClr val="92D050"/>
          </a:solidFill>
          <a:ln w="6350" cap="flat" cmpd="sng" algn="ctr">
            <a:solidFill>
              <a:srgbClr val="000000"/>
            </a:solidFill>
            <a:prstDash val="solid"/>
            <a:miter lim="800000"/>
          </a:ln>
          <a:effectLst/>
        </p:spPr>
        <p:txBody>
          <a:bodyPr tIns="90000" bIns="90000" rtlCol="0" anchor="ctr"/>
          <a:lstStyle/>
          <a:p>
            <a:pPr algn="ctr">
              <a:defRPr/>
            </a:pPr>
            <a:endParaRPr lang="en-AU" kern="0">
              <a:solidFill>
                <a:srgbClr val="FFFFFF"/>
              </a:solidFill>
              <a:ea typeface="微软雅黑"/>
            </a:endParaRPr>
          </a:p>
        </p:txBody>
      </p:sp>
      <p:cxnSp>
        <p:nvCxnSpPr>
          <p:cNvPr id="529" name="Straight Connector 528">
            <a:extLst>
              <a:ext uri="{FF2B5EF4-FFF2-40B4-BE49-F238E27FC236}">
                <a16:creationId xmlns:a16="http://schemas.microsoft.com/office/drawing/2014/main" id="{4AB4123E-690A-77AC-73F4-A95B852B712D}"/>
              </a:ext>
            </a:extLst>
          </p:cNvPr>
          <p:cNvCxnSpPr/>
          <p:nvPr/>
        </p:nvCxnSpPr>
        <p:spPr>
          <a:xfrm rot="5400000">
            <a:off x="4860918" y="4247355"/>
            <a:ext cx="146703" cy="0"/>
          </a:xfrm>
          <a:prstGeom prst="line">
            <a:avLst/>
          </a:prstGeom>
          <a:noFill/>
          <a:ln w="9525" cap="flat" cmpd="sng" algn="ctr">
            <a:solidFill>
              <a:srgbClr val="000000"/>
            </a:solidFill>
            <a:prstDash val="solid"/>
            <a:miter lim="800000"/>
          </a:ln>
          <a:effectLst/>
        </p:spPr>
      </p:cxnSp>
      <p:cxnSp>
        <p:nvCxnSpPr>
          <p:cNvPr id="530" name="Straight Connector 529">
            <a:extLst>
              <a:ext uri="{FF2B5EF4-FFF2-40B4-BE49-F238E27FC236}">
                <a16:creationId xmlns:a16="http://schemas.microsoft.com/office/drawing/2014/main" id="{19668E72-9DAE-FD42-88DC-3BB4E9B6D8ED}"/>
              </a:ext>
            </a:extLst>
          </p:cNvPr>
          <p:cNvCxnSpPr>
            <a:cxnSpLocks/>
          </p:cNvCxnSpPr>
          <p:nvPr/>
        </p:nvCxnSpPr>
        <p:spPr>
          <a:xfrm rot="5400000">
            <a:off x="4868328" y="4251876"/>
            <a:ext cx="75303" cy="0"/>
          </a:xfrm>
          <a:prstGeom prst="line">
            <a:avLst/>
          </a:prstGeom>
          <a:noFill/>
          <a:ln w="9525" cap="flat" cmpd="sng" algn="ctr">
            <a:solidFill>
              <a:srgbClr val="000000"/>
            </a:solidFill>
            <a:prstDash val="solid"/>
            <a:miter lim="800000"/>
          </a:ln>
          <a:effectLst/>
        </p:spPr>
      </p:cxnSp>
      <p:cxnSp>
        <p:nvCxnSpPr>
          <p:cNvPr id="531" name="Straight Connector 530">
            <a:extLst>
              <a:ext uri="{FF2B5EF4-FFF2-40B4-BE49-F238E27FC236}">
                <a16:creationId xmlns:a16="http://schemas.microsoft.com/office/drawing/2014/main" id="{54B56DCB-4356-3D9A-916E-74A85997A0D7}"/>
              </a:ext>
            </a:extLst>
          </p:cNvPr>
          <p:cNvCxnSpPr/>
          <p:nvPr/>
        </p:nvCxnSpPr>
        <p:spPr>
          <a:xfrm rot="5400000">
            <a:off x="4726808" y="4247040"/>
            <a:ext cx="146703" cy="0"/>
          </a:xfrm>
          <a:prstGeom prst="line">
            <a:avLst/>
          </a:prstGeom>
          <a:noFill/>
          <a:ln w="9525" cap="flat" cmpd="sng" algn="ctr">
            <a:solidFill>
              <a:srgbClr val="000000"/>
            </a:solidFill>
            <a:prstDash val="solid"/>
            <a:miter lim="800000"/>
          </a:ln>
          <a:effectLst/>
        </p:spPr>
      </p:cxnSp>
      <p:cxnSp>
        <p:nvCxnSpPr>
          <p:cNvPr id="532" name="Straight Connector 531">
            <a:extLst>
              <a:ext uri="{FF2B5EF4-FFF2-40B4-BE49-F238E27FC236}">
                <a16:creationId xmlns:a16="http://schemas.microsoft.com/office/drawing/2014/main" id="{37542EA5-947E-6718-ADCA-A219E503FAB2}"/>
              </a:ext>
            </a:extLst>
          </p:cNvPr>
          <p:cNvCxnSpPr>
            <a:cxnSpLocks/>
          </p:cNvCxnSpPr>
          <p:nvPr/>
        </p:nvCxnSpPr>
        <p:spPr>
          <a:xfrm rot="5400000">
            <a:off x="4734217" y="4251876"/>
            <a:ext cx="75303" cy="0"/>
          </a:xfrm>
          <a:prstGeom prst="line">
            <a:avLst/>
          </a:prstGeom>
          <a:noFill/>
          <a:ln w="9525" cap="flat" cmpd="sng" algn="ctr">
            <a:solidFill>
              <a:srgbClr val="000000"/>
            </a:solidFill>
            <a:prstDash val="solid"/>
            <a:miter lim="800000"/>
          </a:ln>
          <a:effectLst/>
        </p:spPr>
      </p:cxnSp>
      <p:cxnSp>
        <p:nvCxnSpPr>
          <p:cNvPr id="533" name="Straight Connector 532">
            <a:extLst>
              <a:ext uri="{FF2B5EF4-FFF2-40B4-BE49-F238E27FC236}">
                <a16:creationId xmlns:a16="http://schemas.microsoft.com/office/drawing/2014/main" id="{942824D1-FD8E-AE35-E302-D3180A55F7C5}"/>
              </a:ext>
            </a:extLst>
          </p:cNvPr>
          <p:cNvCxnSpPr>
            <a:cxnSpLocks/>
            <a:endCxn id="528" idx="0"/>
          </p:cNvCxnSpPr>
          <p:nvPr/>
        </p:nvCxnSpPr>
        <p:spPr>
          <a:xfrm rot="5400000" flipV="1">
            <a:off x="4978329" y="4207573"/>
            <a:ext cx="0" cy="88118"/>
          </a:xfrm>
          <a:prstGeom prst="line">
            <a:avLst/>
          </a:prstGeom>
          <a:noFill/>
          <a:ln w="12700" cap="flat" cmpd="sng" algn="ctr">
            <a:solidFill>
              <a:srgbClr val="000000"/>
            </a:solidFill>
            <a:prstDash val="solid"/>
            <a:miter lim="800000"/>
          </a:ln>
          <a:effectLst/>
        </p:spPr>
      </p:cxnSp>
      <p:cxnSp>
        <p:nvCxnSpPr>
          <p:cNvPr id="534" name="Straight Connector 533">
            <a:extLst>
              <a:ext uri="{FF2B5EF4-FFF2-40B4-BE49-F238E27FC236}">
                <a16:creationId xmlns:a16="http://schemas.microsoft.com/office/drawing/2014/main" id="{D52B8DC7-5E1D-DDCD-A0A1-C94538FAB22D}"/>
              </a:ext>
            </a:extLst>
          </p:cNvPr>
          <p:cNvCxnSpPr>
            <a:cxnSpLocks/>
          </p:cNvCxnSpPr>
          <p:nvPr/>
        </p:nvCxnSpPr>
        <p:spPr>
          <a:xfrm rot="5400000" flipV="1">
            <a:off x="4722998" y="4202761"/>
            <a:ext cx="0" cy="97742"/>
          </a:xfrm>
          <a:prstGeom prst="line">
            <a:avLst/>
          </a:prstGeom>
          <a:noFill/>
          <a:ln w="12700" cap="flat" cmpd="sng" algn="ctr">
            <a:solidFill>
              <a:srgbClr val="000000"/>
            </a:solidFill>
            <a:prstDash val="solid"/>
            <a:miter lim="800000"/>
          </a:ln>
          <a:effectLst/>
        </p:spPr>
      </p:cxnSp>
      <p:cxnSp>
        <p:nvCxnSpPr>
          <p:cNvPr id="535" name="Straight Connector 534">
            <a:extLst>
              <a:ext uri="{FF2B5EF4-FFF2-40B4-BE49-F238E27FC236}">
                <a16:creationId xmlns:a16="http://schemas.microsoft.com/office/drawing/2014/main" id="{C9D73A92-A66D-DF79-6C7E-9C55E5F46F76}"/>
              </a:ext>
            </a:extLst>
          </p:cNvPr>
          <p:cNvCxnSpPr/>
          <p:nvPr/>
        </p:nvCxnSpPr>
        <p:spPr>
          <a:xfrm rot="5400000">
            <a:off x="4853070" y="4198722"/>
            <a:ext cx="0" cy="105820"/>
          </a:xfrm>
          <a:prstGeom prst="line">
            <a:avLst/>
          </a:prstGeom>
          <a:noFill/>
          <a:ln w="12700" cap="flat" cmpd="sng" algn="ctr">
            <a:solidFill>
              <a:srgbClr val="000000"/>
            </a:solidFill>
            <a:prstDash val="sysDash"/>
            <a:miter lim="800000"/>
          </a:ln>
          <a:effectLst/>
        </p:spPr>
      </p:cxnSp>
      <p:sp>
        <p:nvSpPr>
          <p:cNvPr id="536" name="Line 8">
            <a:extLst>
              <a:ext uri="{FF2B5EF4-FFF2-40B4-BE49-F238E27FC236}">
                <a16:creationId xmlns:a16="http://schemas.microsoft.com/office/drawing/2014/main" id="{6C4D407D-2536-2D43-72C2-B08F9634869C}"/>
              </a:ext>
            </a:extLst>
          </p:cNvPr>
          <p:cNvSpPr>
            <a:spLocks noChangeShapeType="1"/>
          </p:cNvSpPr>
          <p:nvPr/>
        </p:nvSpPr>
        <p:spPr bwMode="auto">
          <a:xfrm>
            <a:off x="5015080" y="4250764"/>
            <a:ext cx="627779"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grpSp>
        <p:nvGrpSpPr>
          <p:cNvPr id="537" name="Group 62">
            <a:extLst>
              <a:ext uri="{FF2B5EF4-FFF2-40B4-BE49-F238E27FC236}">
                <a16:creationId xmlns:a16="http://schemas.microsoft.com/office/drawing/2014/main" id="{120ACE8F-46BD-6685-9BFB-248F4C6D910E}"/>
              </a:ext>
            </a:extLst>
          </p:cNvPr>
          <p:cNvGrpSpPr/>
          <p:nvPr/>
        </p:nvGrpSpPr>
        <p:grpSpPr>
          <a:xfrm>
            <a:off x="5188746" y="4076599"/>
            <a:ext cx="321910" cy="350062"/>
            <a:chOff x="1938867" y="2243667"/>
            <a:chExt cx="1800000" cy="1800000"/>
          </a:xfrm>
          <a:solidFill>
            <a:srgbClr val="FFFFFF"/>
          </a:solidFill>
        </p:grpSpPr>
        <p:sp>
          <p:nvSpPr>
            <p:cNvPr id="538" name="Rectangle 63">
              <a:extLst>
                <a:ext uri="{FF2B5EF4-FFF2-40B4-BE49-F238E27FC236}">
                  <a16:creationId xmlns:a16="http://schemas.microsoft.com/office/drawing/2014/main" id="{FA9B410D-64C9-A3F2-7949-E7C47CD7A3CE}"/>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539" name="Straight Connector 64">
              <a:extLst>
                <a:ext uri="{FF2B5EF4-FFF2-40B4-BE49-F238E27FC236}">
                  <a16:creationId xmlns:a16="http://schemas.microsoft.com/office/drawing/2014/main" id="{856A12FC-921C-C6A3-9A07-B27FC43B4140}"/>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540" name="Group 46">
              <a:extLst>
                <a:ext uri="{FF2B5EF4-FFF2-40B4-BE49-F238E27FC236}">
                  <a16:creationId xmlns:a16="http://schemas.microsoft.com/office/drawing/2014/main" id="{10D008F4-2E80-E12A-4F44-8367D73E956C}"/>
                </a:ext>
              </a:extLst>
            </p:cNvPr>
            <p:cNvGrpSpPr/>
            <p:nvPr/>
          </p:nvGrpSpPr>
          <p:grpSpPr>
            <a:xfrm>
              <a:off x="2098677" y="2668557"/>
              <a:ext cx="1547784" cy="869981"/>
              <a:chOff x="3775077" y="2063719"/>
              <a:chExt cx="1547784" cy="869981"/>
            </a:xfrm>
            <a:grpFill/>
          </p:grpSpPr>
          <p:cxnSp>
            <p:nvCxnSpPr>
              <p:cNvPr id="541" name="Straight Connector 67">
                <a:extLst>
                  <a:ext uri="{FF2B5EF4-FFF2-40B4-BE49-F238E27FC236}">
                    <a16:creationId xmlns:a16="http://schemas.microsoft.com/office/drawing/2014/main" id="{2013BEA6-FAE8-9268-F1C3-2684E3379150}"/>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42" name="Straight Connector 68">
                <a:extLst>
                  <a:ext uri="{FF2B5EF4-FFF2-40B4-BE49-F238E27FC236}">
                    <a16:creationId xmlns:a16="http://schemas.microsoft.com/office/drawing/2014/main" id="{10002889-A8E4-0A4F-90F9-26B164517870}"/>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43" name="Straight Connector 67">
                <a:extLst>
                  <a:ext uri="{FF2B5EF4-FFF2-40B4-BE49-F238E27FC236}">
                    <a16:creationId xmlns:a16="http://schemas.microsoft.com/office/drawing/2014/main" id="{74D25766-8FB0-3305-4457-676CC3A0D29B}"/>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544" name="Straight Connector 68">
                <a:extLst>
                  <a:ext uri="{FF2B5EF4-FFF2-40B4-BE49-F238E27FC236}">
                    <a16:creationId xmlns:a16="http://schemas.microsoft.com/office/drawing/2014/main" id="{1E77DB2A-B97F-502B-8398-B26209CDC9BB}"/>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545" name="Line 8">
            <a:extLst>
              <a:ext uri="{FF2B5EF4-FFF2-40B4-BE49-F238E27FC236}">
                <a16:creationId xmlns:a16="http://schemas.microsoft.com/office/drawing/2014/main" id="{5DC274EB-B13E-3B1B-8685-D2F45BF099FB}"/>
              </a:ext>
            </a:extLst>
          </p:cNvPr>
          <p:cNvSpPr>
            <a:spLocks noChangeShapeType="1"/>
          </p:cNvSpPr>
          <p:nvPr/>
        </p:nvSpPr>
        <p:spPr bwMode="auto">
          <a:xfrm flipV="1">
            <a:off x="5634570" y="3838226"/>
            <a:ext cx="0" cy="81479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546" name="TextBox 12">
            <a:extLst>
              <a:ext uri="{FF2B5EF4-FFF2-40B4-BE49-F238E27FC236}">
                <a16:creationId xmlns:a16="http://schemas.microsoft.com/office/drawing/2014/main" id="{7CD32659-F32C-A3C4-95AB-E97276854A3F}"/>
              </a:ext>
            </a:extLst>
          </p:cNvPr>
          <p:cNvSpPr txBox="1">
            <a:spLocks noChangeArrowheads="1"/>
          </p:cNvSpPr>
          <p:nvPr/>
        </p:nvSpPr>
        <p:spPr bwMode="auto">
          <a:xfrm>
            <a:off x="6582165" y="4480966"/>
            <a:ext cx="3522365" cy="795839"/>
          </a:xfrm>
          <a:prstGeom prst="rect">
            <a:avLst/>
          </a:prstGeom>
          <a:solidFill>
            <a:schemeClr val="bg1">
              <a:lumMod val="65000"/>
            </a:schemeClr>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547" name="TextBox 12">
            <a:extLst>
              <a:ext uri="{FF2B5EF4-FFF2-40B4-BE49-F238E27FC236}">
                <a16:creationId xmlns:a16="http://schemas.microsoft.com/office/drawing/2014/main" id="{234883E9-8A9B-CB66-8BFD-0EB0DDD2C1D8}"/>
              </a:ext>
            </a:extLst>
          </p:cNvPr>
          <p:cNvSpPr txBox="1">
            <a:spLocks noChangeArrowheads="1"/>
          </p:cNvSpPr>
          <p:nvPr/>
        </p:nvSpPr>
        <p:spPr bwMode="auto">
          <a:xfrm>
            <a:off x="7172325" y="4669777"/>
            <a:ext cx="2850535" cy="543775"/>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548" name="Line 368">
            <a:extLst>
              <a:ext uri="{FF2B5EF4-FFF2-40B4-BE49-F238E27FC236}">
                <a16:creationId xmlns:a16="http://schemas.microsoft.com/office/drawing/2014/main" id="{6ADB88E4-A645-B068-D3CB-5EBB5D41EABC}"/>
              </a:ext>
            </a:extLst>
          </p:cNvPr>
          <p:cNvSpPr>
            <a:spLocks noChangeShapeType="1"/>
          </p:cNvSpPr>
          <p:nvPr/>
        </p:nvSpPr>
        <p:spPr bwMode="auto">
          <a:xfrm>
            <a:off x="6187021" y="4955810"/>
            <a:ext cx="3447052" cy="0"/>
          </a:xfrm>
          <a:prstGeom prst="line">
            <a:avLst/>
          </a:prstGeom>
          <a:noFill/>
          <a:ln w="19050">
            <a:solidFill>
              <a:srgbClr val="4D4D4D"/>
            </a:solidFill>
            <a:round/>
            <a:headEnd/>
            <a:tailEnd type="triangle" w="med" len="me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549" name="TextBox 12">
            <a:extLst>
              <a:ext uri="{FF2B5EF4-FFF2-40B4-BE49-F238E27FC236}">
                <a16:creationId xmlns:a16="http://schemas.microsoft.com/office/drawing/2014/main" id="{257D10E9-D108-0512-0DC0-8D21E155C32B}"/>
              </a:ext>
            </a:extLst>
          </p:cNvPr>
          <p:cNvSpPr txBox="1">
            <a:spLocks noChangeArrowheads="1"/>
          </p:cNvSpPr>
          <p:nvPr/>
        </p:nvSpPr>
        <p:spPr bwMode="auto">
          <a:xfrm>
            <a:off x="9634073" y="4774209"/>
            <a:ext cx="321910" cy="350063"/>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grpSp>
        <p:nvGrpSpPr>
          <p:cNvPr id="550" name="Group 62">
            <a:extLst>
              <a:ext uri="{FF2B5EF4-FFF2-40B4-BE49-F238E27FC236}">
                <a16:creationId xmlns:a16="http://schemas.microsoft.com/office/drawing/2014/main" id="{3982A5A6-75AF-272B-6C60-7D0494A8CF9A}"/>
              </a:ext>
            </a:extLst>
          </p:cNvPr>
          <p:cNvGrpSpPr/>
          <p:nvPr/>
        </p:nvGrpSpPr>
        <p:grpSpPr>
          <a:xfrm>
            <a:off x="8472858" y="4764736"/>
            <a:ext cx="321910" cy="350062"/>
            <a:chOff x="1938867" y="2243667"/>
            <a:chExt cx="1800000" cy="1800000"/>
          </a:xfrm>
          <a:solidFill>
            <a:srgbClr val="FFFFFF"/>
          </a:solidFill>
        </p:grpSpPr>
        <p:sp>
          <p:nvSpPr>
            <p:cNvPr id="551" name="Rectangle 63">
              <a:extLst>
                <a:ext uri="{FF2B5EF4-FFF2-40B4-BE49-F238E27FC236}">
                  <a16:creationId xmlns:a16="http://schemas.microsoft.com/office/drawing/2014/main" id="{517F52E1-0AE3-8B24-8C3C-31FFAECA5790}"/>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552" name="Straight Connector 64">
              <a:extLst>
                <a:ext uri="{FF2B5EF4-FFF2-40B4-BE49-F238E27FC236}">
                  <a16:creationId xmlns:a16="http://schemas.microsoft.com/office/drawing/2014/main" id="{3B7CB7AD-3A9C-9189-C1A9-7BD294581F92}"/>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553" name="Group 46">
              <a:extLst>
                <a:ext uri="{FF2B5EF4-FFF2-40B4-BE49-F238E27FC236}">
                  <a16:creationId xmlns:a16="http://schemas.microsoft.com/office/drawing/2014/main" id="{3C62CD95-D30C-898D-0A04-014B1C51670D}"/>
                </a:ext>
              </a:extLst>
            </p:cNvPr>
            <p:cNvGrpSpPr/>
            <p:nvPr/>
          </p:nvGrpSpPr>
          <p:grpSpPr>
            <a:xfrm>
              <a:off x="2098677" y="2668557"/>
              <a:ext cx="1547784" cy="869981"/>
              <a:chOff x="3775077" y="2063719"/>
              <a:chExt cx="1547784" cy="869981"/>
            </a:xfrm>
            <a:grpFill/>
          </p:grpSpPr>
          <p:cxnSp>
            <p:nvCxnSpPr>
              <p:cNvPr id="554" name="Straight Connector 67">
                <a:extLst>
                  <a:ext uri="{FF2B5EF4-FFF2-40B4-BE49-F238E27FC236}">
                    <a16:creationId xmlns:a16="http://schemas.microsoft.com/office/drawing/2014/main" id="{8C1F0705-B85C-1DF8-B27F-8DBA5CC458BD}"/>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55" name="Straight Connector 68">
                <a:extLst>
                  <a:ext uri="{FF2B5EF4-FFF2-40B4-BE49-F238E27FC236}">
                    <a16:creationId xmlns:a16="http://schemas.microsoft.com/office/drawing/2014/main" id="{67EB87B7-F3F7-1056-4A36-5550B89A10E9}"/>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56" name="Straight Connector 67">
                <a:extLst>
                  <a:ext uri="{FF2B5EF4-FFF2-40B4-BE49-F238E27FC236}">
                    <a16:creationId xmlns:a16="http://schemas.microsoft.com/office/drawing/2014/main" id="{E1C415CD-DF47-BF46-74C9-651C8E231EF4}"/>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557" name="Straight Connector 68">
                <a:extLst>
                  <a:ext uri="{FF2B5EF4-FFF2-40B4-BE49-F238E27FC236}">
                    <a16:creationId xmlns:a16="http://schemas.microsoft.com/office/drawing/2014/main" id="{836D280D-1F5A-495C-5E2F-E554576DA95A}"/>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558" name="TextBox 12">
            <a:extLst>
              <a:ext uri="{FF2B5EF4-FFF2-40B4-BE49-F238E27FC236}">
                <a16:creationId xmlns:a16="http://schemas.microsoft.com/office/drawing/2014/main" id="{F3C9A313-DBF8-B7DA-4320-419F8718641A}"/>
              </a:ext>
            </a:extLst>
          </p:cNvPr>
          <p:cNvSpPr txBox="1">
            <a:spLocks noChangeArrowheads="1"/>
          </p:cNvSpPr>
          <p:nvPr/>
        </p:nvSpPr>
        <p:spPr bwMode="auto">
          <a:xfrm>
            <a:off x="9557366" y="4858843"/>
            <a:ext cx="500784" cy="212580"/>
          </a:xfrm>
          <a:prstGeom prst="rect">
            <a:avLst/>
          </a:prstGeom>
          <a:noFill/>
          <a:ln w="3175">
            <a:noFill/>
            <a:miter lim="800000"/>
            <a:headEnd/>
            <a:tailEnd/>
          </a:ln>
        </p:spPr>
        <p:txBody>
          <a:bodyPr/>
          <a:lstStyle>
            <a:defPPr>
              <a:defRPr lang="en-US"/>
            </a:defPPr>
            <a:lvl1pPr marR="0" lvl="0" indent="0" algn="ctr" defTabSz="914400" fontAlgn="auto">
              <a:lnSpc>
                <a:spcPct val="80000"/>
              </a:lnSpc>
              <a:spcBef>
                <a:spcPts val="0"/>
              </a:spcBef>
              <a:spcAft>
                <a:spcPts val="0"/>
              </a:spcAft>
              <a:buClrTx/>
              <a:buSzTx/>
              <a:buFontTx/>
              <a:buNone/>
              <a:tabLst/>
              <a:defRPr kumimoji="0" sz="900" b="0" i="0" u="none" strike="noStrike" kern="0" cap="none" spc="0" normalizeH="0" baseline="0">
                <a:ln>
                  <a:noFill/>
                </a:ln>
                <a:solidFill>
                  <a:srgbClr val="000000"/>
                </a:solidFill>
                <a:effectLst/>
                <a:uLnTx/>
                <a:uFillTx/>
              </a:defRPr>
            </a:lvl1pPr>
          </a:lstStyle>
          <a:p>
            <a:r>
              <a:rPr lang="en-US" altLang="zh-CN"/>
              <a:t>Chip</a:t>
            </a:r>
            <a:endParaRPr lang="en-US"/>
          </a:p>
        </p:txBody>
      </p:sp>
      <p:sp>
        <p:nvSpPr>
          <p:cNvPr id="560" name="Line 8">
            <a:extLst>
              <a:ext uri="{FF2B5EF4-FFF2-40B4-BE49-F238E27FC236}">
                <a16:creationId xmlns:a16="http://schemas.microsoft.com/office/drawing/2014/main" id="{A866E713-4B7D-07D4-1489-63FA3D70425F}"/>
              </a:ext>
            </a:extLst>
          </p:cNvPr>
          <p:cNvSpPr>
            <a:spLocks noChangeShapeType="1"/>
          </p:cNvSpPr>
          <p:nvPr/>
        </p:nvSpPr>
        <p:spPr bwMode="auto">
          <a:xfrm flipV="1">
            <a:off x="6187020" y="3850952"/>
            <a:ext cx="0" cy="1104858"/>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grpSp>
        <p:nvGrpSpPr>
          <p:cNvPr id="561" name="Group 62">
            <a:extLst>
              <a:ext uri="{FF2B5EF4-FFF2-40B4-BE49-F238E27FC236}">
                <a16:creationId xmlns:a16="http://schemas.microsoft.com/office/drawing/2014/main" id="{290D4865-2E8C-F14E-57F2-FDA34802924A}"/>
              </a:ext>
            </a:extLst>
          </p:cNvPr>
          <p:cNvGrpSpPr/>
          <p:nvPr/>
        </p:nvGrpSpPr>
        <p:grpSpPr>
          <a:xfrm>
            <a:off x="7346664" y="4764736"/>
            <a:ext cx="321910" cy="350062"/>
            <a:chOff x="1938867" y="2243667"/>
            <a:chExt cx="1800000" cy="1800000"/>
          </a:xfrm>
          <a:solidFill>
            <a:schemeClr val="bg1"/>
          </a:solidFill>
        </p:grpSpPr>
        <p:sp>
          <p:nvSpPr>
            <p:cNvPr id="562" name="Rectangle 63">
              <a:extLst>
                <a:ext uri="{FF2B5EF4-FFF2-40B4-BE49-F238E27FC236}">
                  <a16:creationId xmlns:a16="http://schemas.microsoft.com/office/drawing/2014/main" id="{07BF55ED-DAA9-EA48-4B04-D281DD43A852}"/>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563" name="Straight Connector 64">
              <a:extLst>
                <a:ext uri="{FF2B5EF4-FFF2-40B4-BE49-F238E27FC236}">
                  <a16:creationId xmlns:a16="http://schemas.microsoft.com/office/drawing/2014/main" id="{F4FF8F9E-D546-DD32-30DF-06F03AEAFF44}"/>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564" name="Group 46">
              <a:extLst>
                <a:ext uri="{FF2B5EF4-FFF2-40B4-BE49-F238E27FC236}">
                  <a16:creationId xmlns:a16="http://schemas.microsoft.com/office/drawing/2014/main" id="{15394FEE-944F-4D7B-5528-A5A0BC797745}"/>
                </a:ext>
              </a:extLst>
            </p:cNvPr>
            <p:cNvGrpSpPr/>
            <p:nvPr/>
          </p:nvGrpSpPr>
          <p:grpSpPr>
            <a:xfrm>
              <a:off x="2098677" y="2668557"/>
              <a:ext cx="1547784" cy="869981"/>
              <a:chOff x="3775077" y="2063719"/>
              <a:chExt cx="1547784" cy="869981"/>
            </a:xfrm>
            <a:grpFill/>
          </p:grpSpPr>
          <p:cxnSp>
            <p:nvCxnSpPr>
              <p:cNvPr id="565" name="Straight Connector 67">
                <a:extLst>
                  <a:ext uri="{FF2B5EF4-FFF2-40B4-BE49-F238E27FC236}">
                    <a16:creationId xmlns:a16="http://schemas.microsoft.com/office/drawing/2014/main" id="{7B8A9F8C-705C-6CE4-0D1F-50B415FF5C59}"/>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66" name="Straight Connector 68">
                <a:extLst>
                  <a:ext uri="{FF2B5EF4-FFF2-40B4-BE49-F238E27FC236}">
                    <a16:creationId xmlns:a16="http://schemas.microsoft.com/office/drawing/2014/main" id="{0365CA95-2FA5-DAF8-2F08-CC4359A3EDBF}"/>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67" name="Straight Connector 67">
                <a:extLst>
                  <a:ext uri="{FF2B5EF4-FFF2-40B4-BE49-F238E27FC236}">
                    <a16:creationId xmlns:a16="http://schemas.microsoft.com/office/drawing/2014/main" id="{43C4A571-9800-8BB8-3978-0B7F0BCB1D32}"/>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568" name="Straight Connector 68">
                <a:extLst>
                  <a:ext uri="{FF2B5EF4-FFF2-40B4-BE49-F238E27FC236}">
                    <a16:creationId xmlns:a16="http://schemas.microsoft.com/office/drawing/2014/main" id="{A06D9613-3B0F-04A9-3B80-56FA353196F0}"/>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570" name="TextBox 12">
            <a:extLst>
              <a:ext uri="{FF2B5EF4-FFF2-40B4-BE49-F238E27FC236}">
                <a16:creationId xmlns:a16="http://schemas.microsoft.com/office/drawing/2014/main" id="{06B08D03-DD8D-1D77-2DCE-55B28DB37F36}"/>
              </a:ext>
            </a:extLst>
          </p:cNvPr>
          <p:cNvSpPr txBox="1">
            <a:spLocks noChangeArrowheads="1"/>
          </p:cNvSpPr>
          <p:nvPr/>
        </p:nvSpPr>
        <p:spPr bwMode="auto">
          <a:xfrm>
            <a:off x="6495208" y="4730667"/>
            <a:ext cx="737317" cy="210362"/>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lang="en-US" sz="900" kern="0">
                <a:solidFill>
                  <a:srgbClr val="000000"/>
                </a:solidFill>
              </a:rPr>
              <a:t>8</a:t>
            </a:r>
            <a:r>
              <a:rPr kumimoji="0" lang="en-US" sz="900" b="0" i="0" u="none" strike="noStrike" kern="0" cap="none" spc="0" normalizeH="0" baseline="0" noProof="0">
                <a:ln>
                  <a:noFill/>
                </a:ln>
                <a:solidFill>
                  <a:srgbClr val="000000"/>
                </a:solidFill>
                <a:effectLst/>
                <a:uLnTx/>
                <a:uFillTx/>
              </a:rPr>
              <a:t>00Vd</a:t>
            </a:r>
            <a:r>
              <a:rPr kumimoji="0" lang="en-US" altLang="zh-CN" sz="900" b="0" i="0" u="none" strike="noStrike" kern="0" cap="none" spc="0" normalizeH="0" baseline="0" noProof="0">
                <a:ln>
                  <a:noFill/>
                </a:ln>
                <a:solidFill>
                  <a:srgbClr val="000000"/>
                </a:solidFill>
                <a:effectLst/>
                <a:uLnTx/>
                <a:uFillTx/>
              </a:rPr>
              <a:t>c</a:t>
            </a:r>
            <a:endParaRPr kumimoji="0" lang="en-US" sz="900" b="0" i="0" u="none" strike="noStrike" kern="0" cap="none" spc="0" normalizeH="0" baseline="0" noProof="0">
              <a:ln>
                <a:noFill/>
              </a:ln>
              <a:solidFill>
                <a:srgbClr val="000000"/>
              </a:solidFill>
              <a:effectLst/>
              <a:uLnTx/>
              <a:uFillTx/>
            </a:endParaRPr>
          </a:p>
        </p:txBody>
      </p:sp>
      <p:sp>
        <p:nvSpPr>
          <p:cNvPr id="571" name="TextBox 12">
            <a:extLst>
              <a:ext uri="{FF2B5EF4-FFF2-40B4-BE49-F238E27FC236}">
                <a16:creationId xmlns:a16="http://schemas.microsoft.com/office/drawing/2014/main" id="{C7BBD2CD-C0DB-5894-3CD2-4ACCED42DC98}"/>
              </a:ext>
            </a:extLst>
          </p:cNvPr>
          <p:cNvSpPr txBox="1">
            <a:spLocks noChangeArrowheads="1"/>
          </p:cNvSpPr>
          <p:nvPr/>
        </p:nvSpPr>
        <p:spPr bwMode="auto">
          <a:xfrm>
            <a:off x="6582165" y="5677018"/>
            <a:ext cx="3522365" cy="795839"/>
          </a:xfrm>
          <a:prstGeom prst="rect">
            <a:avLst/>
          </a:prstGeom>
          <a:solidFill>
            <a:schemeClr val="bg1">
              <a:lumMod val="65000"/>
            </a:schemeClr>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572" name="TextBox 12">
            <a:extLst>
              <a:ext uri="{FF2B5EF4-FFF2-40B4-BE49-F238E27FC236}">
                <a16:creationId xmlns:a16="http://schemas.microsoft.com/office/drawing/2014/main" id="{D27BC4DD-7D0D-3A2F-D2E7-7DBE8AEF8AFD}"/>
              </a:ext>
            </a:extLst>
          </p:cNvPr>
          <p:cNvSpPr txBox="1">
            <a:spLocks noChangeArrowheads="1"/>
          </p:cNvSpPr>
          <p:nvPr/>
        </p:nvSpPr>
        <p:spPr bwMode="auto">
          <a:xfrm>
            <a:off x="7172325" y="5865829"/>
            <a:ext cx="2850535" cy="543775"/>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sp>
        <p:nvSpPr>
          <p:cNvPr id="573" name="Line 368">
            <a:extLst>
              <a:ext uri="{FF2B5EF4-FFF2-40B4-BE49-F238E27FC236}">
                <a16:creationId xmlns:a16="http://schemas.microsoft.com/office/drawing/2014/main" id="{A5485DD8-7201-9384-DF42-D7489B9F237F}"/>
              </a:ext>
            </a:extLst>
          </p:cNvPr>
          <p:cNvSpPr>
            <a:spLocks noChangeShapeType="1"/>
          </p:cNvSpPr>
          <p:nvPr/>
        </p:nvSpPr>
        <p:spPr bwMode="auto">
          <a:xfrm>
            <a:off x="1269857" y="6151862"/>
            <a:ext cx="8364216" cy="0"/>
          </a:xfrm>
          <a:prstGeom prst="line">
            <a:avLst/>
          </a:prstGeom>
          <a:noFill/>
          <a:ln w="19050">
            <a:solidFill>
              <a:srgbClr val="4D4D4D"/>
            </a:solidFill>
            <a:round/>
            <a:headEnd/>
            <a:tailEnd type="triangle" w="med" len="me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574" name="TextBox 12">
            <a:extLst>
              <a:ext uri="{FF2B5EF4-FFF2-40B4-BE49-F238E27FC236}">
                <a16:creationId xmlns:a16="http://schemas.microsoft.com/office/drawing/2014/main" id="{6E4FCE8D-679B-095E-60E9-51BDA95B6723}"/>
              </a:ext>
            </a:extLst>
          </p:cNvPr>
          <p:cNvSpPr txBox="1">
            <a:spLocks noChangeArrowheads="1"/>
          </p:cNvSpPr>
          <p:nvPr/>
        </p:nvSpPr>
        <p:spPr bwMode="auto">
          <a:xfrm>
            <a:off x="9634073" y="5970261"/>
            <a:ext cx="321910" cy="350063"/>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endParaRPr lang="en-US"/>
          </a:p>
        </p:txBody>
      </p:sp>
      <p:grpSp>
        <p:nvGrpSpPr>
          <p:cNvPr id="575" name="Group 62">
            <a:extLst>
              <a:ext uri="{FF2B5EF4-FFF2-40B4-BE49-F238E27FC236}">
                <a16:creationId xmlns:a16="http://schemas.microsoft.com/office/drawing/2014/main" id="{922B8E1D-128A-3309-B286-E6893A1AEA08}"/>
              </a:ext>
            </a:extLst>
          </p:cNvPr>
          <p:cNvGrpSpPr/>
          <p:nvPr/>
        </p:nvGrpSpPr>
        <p:grpSpPr>
          <a:xfrm>
            <a:off x="8472858" y="5960788"/>
            <a:ext cx="321910" cy="350062"/>
            <a:chOff x="1938867" y="2243667"/>
            <a:chExt cx="1800000" cy="1800000"/>
          </a:xfrm>
          <a:solidFill>
            <a:srgbClr val="FFFFFF"/>
          </a:solidFill>
        </p:grpSpPr>
        <p:sp>
          <p:nvSpPr>
            <p:cNvPr id="576" name="Rectangle 63">
              <a:extLst>
                <a:ext uri="{FF2B5EF4-FFF2-40B4-BE49-F238E27FC236}">
                  <a16:creationId xmlns:a16="http://schemas.microsoft.com/office/drawing/2014/main" id="{2A80E5E9-8B96-DA16-FF0F-36DF93A8A258}"/>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577" name="Straight Connector 64">
              <a:extLst>
                <a:ext uri="{FF2B5EF4-FFF2-40B4-BE49-F238E27FC236}">
                  <a16:creationId xmlns:a16="http://schemas.microsoft.com/office/drawing/2014/main" id="{CA13B8B7-79F6-22E4-F7EE-79813F2E4CAB}"/>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578" name="Group 46">
              <a:extLst>
                <a:ext uri="{FF2B5EF4-FFF2-40B4-BE49-F238E27FC236}">
                  <a16:creationId xmlns:a16="http://schemas.microsoft.com/office/drawing/2014/main" id="{70567F0D-842E-B819-0F59-409A45CC4A2B}"/>
                </a:ext>
              </a:extLst>
            </p:cNvPr>
            <p:cNvGrpSpPr/>
            <p:nvPr/>
          </p:nvGrpSpPr>
          <p:grpSpPr>
            <a:xfrm>
              <a:off x="2098677" y="2668557"/>
              <a:ext cx="1547784" cy="869981"/>
              <a:chOff x="3775077" y="2063719"/>
              <a:chExt cx="1547784" cy="869981"/>
            </a:xfrm>
            <a:grpFill/>
          </p:grpSpPr>
          <p:cxnSp>
            <p:nvCxnSpPr>
              <p:cNvPr id="579" name="Straight Connector 67">
                <a:extLst>
                  <a:ext uri="{FF2B5EF4-FFF2-40B4-BE49-F238E27FC236}">
                    <a16:creationId xmlns:a16="http://schemas.microsoft.com/office/drawing/2014/main" id="{47550EC6-D131-903D-5A19-092381684A92}"/>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80" name="Straight Connector 68">
                <a:extLst>
                  <a:ext uri="{FF2B5EF4-FFF2-40B4-BE49-F238E27FC236}">
                    <a16:creationId xmlns:a16="http://schemas.microsoft.com/office/drawing/2014/main" id="{F34935D3-696F-A146-B0B6-AEF94AECC33C}"/>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81" name="Straight Connector 67">
                <a:extLst>
                  <a:ext uri="{FF2B5EF4-FFF2-40B4-BE49-F238E27FC236}">
                    <a16:creationId xmlns:a16="http://schemas.microsoft.com/office/drawing/2014/main" id="{FBAF045C-AF27-88C7-052C-2E6AB77B5CB2}"/>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582" name="Straight Connector 68">
                <a:extLst>
                  <a:ext uri="{FF2B5EF4-FFF2-40B4-BE49-F238E27FC236}">
                    <a16:creationId xmlns:a16="http://schemas.microsoft.com/office/drawing/2014/main" id="{4361B6EC-FCA3-BB91-EB87-B13EFF3E4719}"/>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583" name="TextBox 12">
            <a:extLst>
              <a:ext uri="{FF2B5EF4-FFF2-40B4-BE49-F238E27FC236}">
                <a16:creationId xmlns:a16="http://schemas.microsoft.com/office/drawing/2014/main" id="{318D7134-16F6-67CD-3F96-CA833FE5F8BD}"/>
              </a:ext>
            </a:extLst>
          </p:cNvPr>
          <p:cNvSpPr txBox="1">
            <a:spLocks noChangeArrowheads="1"/>
          </p:cNvSpPr>
          <p:nvPr/>
        </p:nvSpPr>
        <p:spPr bwMode="auto">
          <a:xfrm>
            <a:off x="9557366" y="6054895"/>
            <a:ext cx="500784" cy="212580"/>
          </a:xfrm>
          <a:prstGeom prst="rect">
            <a:avLst/>
          </a:prstGeom>
          <a:noFill/>
          <a:ln w="3175">
            <a:noFill/>
            <a:miter lim="800000"/>
            <a:headEnd/>
            <a:tailEnd/>
          </a:ln>
        </p:spPr>
        <p:txBody>
          <a:bodyPr/>
          <a:lstStyle>
            <a:defPPr>
              <a:defRPr lang="en-US"/>
            </a:defPPr>
            <a:lvl1pPr marR="0" lvl="0" indent="0" algn="ctr" defTabSz="914400" fontAlgn="auto">
              <a:lnSpc>
                <a:spcPct val="80000"/>
              </a:lnSpc>
              <a:spcBef>
                <a:spcPts val="0"/>
              </a:spcBef>
              <a:spcAft>
                <a:spcPts val="0"/>
              </a:spcAft>
              <a:buClrTx/>
              <a:buSzTx/>
              <a:buFontTx/>
              <a:buNone/>
              <a:tabLst/>
              <a:defRPr kumimoji="0" sz="900" b="0" i="0" u="none" strike="noStrike" kern="0" cap="none" spc="0" normalizeH="0" baseline="0">
                <a:ln>
                  <a:noFill/>
                </a:ln>
                <a:solidFill>
                  <a:srgbClr val="000000"/>
                </a:solidFill>
                <a:effectLst/>
                <a:uLnTx/>
                <a:uFillTx/>
              </a:defRPr>
            </a:lvl1pPr>
          </a:lstStyle>
          <a:p>
            <a:r>
              <a:rPr lang="en-US" altLang="zh-CN"/>
              <a:t>Chip</a:t>
            </a:r>
            <a:endParaRPr lang="en-US"/>
          </a:p>
        </p:txBody>
      </p:sp>
      <p:grpSp>
        <p:nvGrpSpPr>
          <p:cNvPr id="585" name="Group 62">
            <a:extLst>
              <a:ext uri="{FF2B5EF4-FFF2-40B4-BE49-F238E27FC236}">
                <a16:creationId xmlns:a16="http://schemas.microsoft.com/office/drawing/2014/main" id="{62316467-C998-ABC0-EC68-6C94FD414246}"/>
              </a:ext>
            </a:extLst>
          </p:cNvPr>
          <p:cNvGrpSpPr/>
          <p:nvPr/>
        </p:nvGrpSpPr>
        <p:grpSpPr>
          <a:xfrm>
            <a:off x="7346664" y="5960788"/>
            <a:ext cx="321910" cy="350062"/>
            <a:chOff x="1938867" y="2243667"/>
            <a:chExt cx="1800000" cy="1800000"/>
          </a:xfrm>
          <a:solidFill>
            <a:srgbClr val="FFFFFF"/>
          </a:solidFill>
        </p:grpSpPr>
        <p:sp>
          <p:nvSpPr>
            <p:cNvPr id="586" name="Rectangle 63">
              <a:extLst>
                <a:ext uri="{FF2B5EF4-FFF2-40B4-BE49-F238E27FC236}">
                  <a16:creationId xmlns:a16="http://schemas.microsoft.com/office/drawing/2014/main" id="{EF5DEFA6-3574-4FBC-8ADA-FD804C2D050C}"/>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587" name="Straight Connector 64">
              <a:extLst>
                <a:ext uri="{FF2B5EF4-FFF2-40B4-BE49-F238E27FC236}">
                  <a16:creationId xmlns:a16="http://schemas.microsoft.com/office/drawing/2014/main" id="{052DECC4-EDCF-7CC6-130F-8717970F26BA}"/>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588" name="Group 46">
              <a:extLst>
                <a:ext uri="{FF2B5EF4-FFF2-40B4-BE49-F238E27FC236}">
                  <a16:creationId xmlns:a16="http://schemas.microsoft.com/office/drawing/2014/main" id="{E07DEB1F-3EC5-0AD2-754B-9CC52F43115C}"/>
                </a:ext>
              </a:extLst>
            </p:cNvPr>
            <p:cNvGrpSpPr/>
            <p:nvPr/>
          </p:nvGrpSpPr>
          <p:grpSpPr>
            <a:xfrm>
              <a:off x="2098677" y="2668557"/>
              <a:ext cx="1547784" cy="869981"/>
              <a:chOff x="3775077" y="2063719"/>
              <a:chExt cx="1547784" cy="869981"/>
            </a:xfrm>
            <a:grpFill/>
          </p:grpSpPr>
          <p:cxnSp>
            <p:nvCxnSpPr>
              <p:cNvPr id="589" name="Straight Connector 67">
                <a:extLst>
                  <a:ext uri="{FF2B5EF4-FFF2-40B4-BE49-F238E27FC236}">
                    <a16:creationId xmlns:a16="http://schemas.microsoft.com/office/drawing/2014/main" id="{94B8FE9F-4423-281C-2C08-A356943899EF}"/>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90" name="Straight Connector 68">
                <a:extLst>
                  <a:ext uri="{FF2B5EF4-FFF2-40B4-BE49-F238E27FC236}">
                    <a16:creationId xmlns:a16="http://schemas.microsoft.com/office/drawing/2014/main" id="{1E130CDA-E215-2248-64BE-C55E52380C97}"/>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591" name="Straight Connector 67">
                <a:extLst>
                  <a:ext uri="{FF2B5EF4-FFF2-40B4-BE49-F238E27FC236}">
                    <a16:creationId xmlns:a16="http://schemas.microsoft.com/office/drawing/2014/main" id="{A97E4FD5-3147-E1E2-5CC2-6DDF0BF38044}"/>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592" name="Straight Connector 68">
                <a:extLst>
                  <a:ext uri="{FF2B5EF4-FFF2-40B4-BE49-F238E27FC236}">
                    <a16:creationId xmlns:a16="http://schemas.microsoft.com/office/drawing/2014/main" id="{A958EA83-E1CD-54CF-65F9-50B398143C79}"/>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594" name="TextBox 12">
            <a:extLst>
              <a:ext uri="{FF2B5EF4-FFF2-40B4-BE49-F238E27FC236}">
                <a16:creationId xmlns:a16="http://schemas.microsoft.com/office/drawing/2014/main" id="{C88F1F3F-84E2-34A1-0DEE-DCFA77A8EF9B}"/>
              </a:ext>
            </a:extLst>
          </p:cNvPr>
          <p:cNvSpPr txBox="1">
            <a:spLocks noChangeArrowheads="1"/>
          </p:cNvSpPr>
          <p:nvPr/>
        </p:nvSpPr>
        <p:spPr bwMode="auto">
          <a:xfrm>
            <a:off x="5562973" y="5926718"/>
            <a:ext cx="1237380" cy="222187"/>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kumimoji="0" lang="en-US" sz="900" b="0" i="0" u="none" strike="noStrike" kern="0" cap="none" spc="0" normalizeH="0" baseline="0" noProof="0">
                <a:ln>
                  <a:noFill/>
                </a:ln>
                <a:solidFill>
                  <a:srgbClr val="000000"/>
                </a:solidFill>
                <a:effectLst/>
                <a:uLnTx/>
                <a:uFillTx/>
              </a:rPr>
              <a:t>MVDC</a:t>
            </a:r>
          </a:p>
        </p:txBody>
      </p:sp>
      <p:grpSp>
        <p:nvGrpSpPr>
          <p:cNvPr id="595" name="Group 594">
            <a:extLst>
              <a:ext uri="{FF2B5EF4-FFF2-40B4-BE49-F238E27FC236}">
                <a16:creationId xmlns:a16="http://schemas.microsoft.com/office/drawing/2014/main" id="{9E163C47-BD3D-D01F-C966-7B6A972B4ADE}"/>
              </a:ext>
            </a:extLst>
          </p:cNvPr>
          <p:cNvGrpSpPr/>
          <p:nvPr/>
        </p:nvGrpSpPr>
        <p:grpSpPr>
          <a:xfrm>
            <a:off x="4693364" y="1385735"/>
            <a:ext cx="350062" cy="348261"/>
            <a:chOff x="5368166" y="1066584"/>
            <a:chExt cx="318278" cy="348261"/>
          </a:xfrm>
        </p:grpSpPr>
        <p:sp>
          <p:nvSpPr>
            <p:cNvPr id="596" name="Rectangle 6">
              <a:extLst>
                <a:ext uri="{FF2B5EF4-FFF2-40B4-BE49-F238E27FC236}">
                  <a16:creationId xmlns:a16="http://schemas.microsoft.com/office/drawing/2014/main" id="{D2E13F92-D613-3E29-2A5E-3AAB5469DC49}"/>
                </a:ext>
              </a:extLst>
            </p:cNvPr>
            <p:cNvSpPr/>
            <p:nvPr/>
          </p:nvSpPr>
          <p:spPr>
            <a:xfrm>
              <a:off x="5368166" y="1066584"/>
              <a:ext cx="318278" cy="346433"/>
            </a:xfrm>
            <a:prstGeom prst="rect">
              <a:avLst/>
            </a:prstGeom>
            <a:solidFill>
              <a:srgbClr val="92D050"/>
            </a:solidFill>
            <a:ln w="6350" cap="flat" cmpd="sng" algn="ctr">
              <a:solidFill>
                <a:srgbClr val="000000"/>
              </a:solidFill>
              <a:prstDash val="solid"/>
              <a:miter lim="800000"/>
            </a:ln>
            <a:effectLst/>
          </p:spPr>
          <p:txBody>
            <a:bodyPr tIns="90000" bIns="90000" rtlCol="0" anchor="ctr"/>
            <a:lstStyle/>
            <a:p>
              <a:pPr algn="ctr">
                <a:defRPr/>
              </a:pPr>
              <a:endParaRPr lang="en-AU" kern="0">
                <a:solidFill>
                  <a:srgbClr val="FFFFFF"/>
                </a:solidFill>
                <a:ea typeface="微软雅黑"/>
              </a:endParaRPr>
            </a:p>
          </p:txBody>
        </p:sp>
        <p:cxnSp>
          <p:nvCxnSpPr>
            <p:cNvPr id="597" name="Straight Connector 596">
              <a:extLst>
                <a:ext uri="{FF2B5EF4-FFF2-40B4-BE49-F238E27FC236}">
                  <a16:creationId xmlns:a16="http://schemas.microsoft.com/office/drawing/2014/main" id="{036816A7-2F1E-7919-E6B2-3A3358A6EA09}"/>
                </a:ext>
              </a:extLst>
            </p:cNvPr>
            <p:cNvCxnSpPr/>
            <p:nvPr/>
          </p:nvCxnSpPr>
          <p:spPr>
            <a:xfrm>
              <a:off x="5456725" y="1154702"/>
              <a:ext cx="133383" cy="0"/>
            </a:xfrm>
            <a:prstGeom prst="line">
              <a:avLst/>
            </a:prstGeom>
            <a:noFill/>
            <a:ln w="12700" cap="flat" cmpd="sng" algn="ctr">
              <a:solidFill>
                <a:srgbClr val="000000"/>
              </a:solidFill>
              <a:prstDash val="solid"/>
              <a:miter lim="800000"/>
            </a:ln>
            <a:effectLst/>
          </p:spPr>
        </p:cxnSp>
        <p:cxnSp>
          <p:nvCxnSpPr>
            <p:cNvPr id="598" name="Straight Connector 597">
              <a:extLst>
                <a:ext uri="{FF2B5EF4-FFF2-40B4-BE49-F238E27FC236}">
                  <a16:creationId xmlns:a16="http://schemas.microsoft.com/office/drawing/2014/main" id="{984CBA6D-D9F8-D6AA-2C15-CB25B49837BF}"/>
                </a:ext>
              </a:extLst>
            </p:cNvPr>
            <p:cNvCxnSpPr>
              <a:cxnSpLocks/>
            </p:cNvCxnSpPr>
            <p:nvPr/>
          </p:nvCxnSpPr>
          <p:spPr>
            <a:xfrm>
              <a:off x="5493294" y="1182992"/>
              <a:ext cx="68466" cy="0"/>
            </a:xfrm>
            <a:prstGeom prst="line">
              <a:avLst/>
            </a:prstGeom>
            <a:noFill/>
            <a:ln w="12700" cap="flat" cmpd="sng" algn="ctr">
              <a:solidFill>
                <a:srgbClr val="000000"/>
              </a:solidFill>
              <a:prstDash val="solid"/>
              <a:miter lim="800000"/>
            </a:ln>
            <a:effectLst/>
          </p:spPr>
        </p:cxnSp>
        <p:cxnSp>
          <p:nvCxnSpPr>
            <p:cNvPr id="599" name="Straight Connector 598">
              <a:extLst>
                <a:ext uri="{FF2B5EF4-FFF2-40B4-BE49-F238E27FC236}">
                  <a16:creationId xmlns:a16="http://schemas.microsoft.com/office/drawing/2014/main" id="{235F5DF3-C3E5-F757-8FF8-7F9BC6389272}"/>
                </a:ext>
              </a:extLst>
            </p:cNvPr>
            <p:cNvCxnSpPr/>
            <p:nvPr/>
          </p:nvCxnSpPr>
          <p:spPr>
            <a:xfrm>
              <a:off x="5456439" y="1288812"/>
              <a:ext cx="133383" cy="0"/>
            </a:xfrm>
            <a:prstGeom prst="line">
              <a:avLst/>
            </a:prstGeom>
            <a:noFill/>
            <a:ln w="12700" cap="flat" cmpd="sng" algn="ctr">
              <a:solidFill>
                <a:srgbClr val="000000"/>
              </a:solidFill>
              <a:prstDash val="solid"/>
              <a:miter lim="800000"/>
            </a:ln>
            <a:effectLst/>
          </p:spPr>
        </p:cxnSp>
        <p:cxnSp>
          <p:nvCxnSpPr>
            <p:cNvPr id="600" name="Straight Connector 599">
              <a:extLst>
                <a:ext uri="{FF2B5EF4-FFF2-40B4-BE49-F238E27FC236}">
                  <a16:creationId xmlns:a16="http://schemas.microsoft.com/office/drawing/2014/main" id="{1D27A013-B4F1-B006-7379-F53000EB4B99}"/>
                </a:ext>
              </a:extLst>
            </p:cNvPr>
            <p:cNvCxnSpPr>
              <a:cxnSpLocks/>
            </p:cNvCxnSpPr>
            <p:nvPr/>
          </p:nvCxnSpPr>
          <p:spPr>
            <a:xfrm>
              <a:off x="5493294" y="1317103"/>
              <a:ext cx="68466" cy="0"/>
            </a:xfrm>
            <a:prstGeom prst="line">
              <a:avLst/>
            </a:prstGeom>
            <a:noFill/>
            <a:ln w="12700" cap="flat" cmpd="sng" algn="ctr">
              <a:solidFill>
                <a:srgbClr val="000000"/>
              </a:solidFill>
              <a:prstDash val="solid"/>
              <a:miter lim="800000"/>
            </a:ln>
            <a:effectLst/>
          </p:spPr>
        </p:cxnSp>
        <p:cxnSp>
          <p:nvCxnSpPr>
            <p:cNvPr id="601" name="Straight Connector 600">
              <a:extLst>
                <a:ext uri="{FF2B5EF4-FFF2-40B4-BE49-F238E27FC236}">
                  <a16:creationId xmlns:a16="http://schemas.microsoft.com/office/drawing/2014/main" id="{F1F83020-1CF5-6C59-01F0-C22DA3DAA747}"/>
                </a:ext>
              </a:extLst>
            </p:cNvPr>
            <p:cNvCxnSpPr>
              <a:cxnSpLocks/>
              <a:endCxn id="596" idx="0"/>
            </p:cNvCxnSpPr>
            <p:nvPr/>
          </p:nvCxnSpPr>
          <p:spPr>
            <a:xfrm flipV="1">
              <a:off x="5527305" y="1066584"/>
              <a:ext cx="0" cy="88118"/>
            </a:xfrm>
            <a:prstGeom prst="line">
              <a:avLst/>
            </a:prstGeom>
            <a:noFill/>
            <a:ln w="12700" cap="flat" cmpd="sng" algn="ctr">
              <a:solidFill>
                <a:srgbClr val="000000"/>
              </a:solidFill>
              <a:prstDash val="solid"/>
              <a:miter lim="800000"/>
            </a:ln>
            <a:effectLst/>
          </p:spPr>
        </p:cxnSp>
        <p:cxnSp>
          <p:nvCxnSpPr>
            <p:cNvPr id="602" name="Straight Connector 601">
              <a:extLst>
                <a:ext uri="{FF2B5EF4-FFF2-40B4-BE49-F238E27FC236}">
                  <a16:creationId xmlns:a16="http://schemas.microsoft.com/office/drawing/2014/main" id="{246348E3-D11B-613F-8910-30B2BF43C36E}"/>
                </a:ext>
              </a:extLst>
            </p:cNvPr>
            <p:cNvCxnSpPr>
              <a:cxnSpLocks/>
            </p:cNvCxnSpPr>
            <p:nvPr/>
          </p:nvCxnSpPr>
          <p:spPr>
            <a:xfrm flipV="1">
              <a:off x="5527305" y="1317103"/>
              <a:ext cx="0" cy="97742"/>
            </a:xfrm>
            <a:prstGeom prst="line">
              <a:avLst/>
            </a:prstGeom>
            <a:noFill/>
            <a:ln w="12700" cap="flat" cmpd="sng" algn="ctr">
              <a:solidFill>
                <a:srgbClr val="000000"/>
              </a:solidFill>
              <a:prstDash val="solid"/>
              <a:miter lim="800000"/>
            </a:ln>
            <a:effectLst/>
          </p:spPr>
        </p:cxnSp>
        <p:cxnSp>
          <p:nvCxnSpPr>
            <p:cNvPr id="603" name="Straight Connector 602">
              <a:extLst>
                <a:ext uri="{FF2B5EF4-FFF2-40B4-BE49-F238E27FC236}">
                  <a16:creationId xmlns:a16="http://schemas.microsoft.com/office/drawing/2014/main" id="{E2FDCA6C-CB0B-D8F2-6545-2030CF40AB74}"/>
                </a:ext>
              </a:extLst>
            </p:cNvPr>
            <p:cNvCxnSpPr/>
            <p:nvPr/>
          </p:nvCxnSpPr>
          <p:spPr>
            <a:xfrm>
              <a:off x="5527305" y="1182992"/>
              <a:ext cx="0" cy="105820"/>
            </a:xfrm>
            <a:prstGeom prst="line">
              <a:avLst/>
            </a:prstGeom>
            <a:noFill/>
            <a:ln w="12700" cap="flat" cmpd="sng" algn="ctr">
              <a:solidFill>
                <a:srgbClr val="000000"/>
              </a:solidFill>
              <a:prstDash val="sysDash"/>
              <a:miter lim="800000"/>
            </a:ln>
            <a:effectLst/>
          </p:spPr>
        </p:cxnSp>
      </p:grpSp>
      <p:sp>
        <p:nvSpPr>
          <p:cNvPr id="604" name="TextBox 12">
            <a:extLst>
              <a:ext uri="{FF2B5EF4-FFF2-40B4-BE49-F238E27FC236}">
                <a16:creationId xmlns:a16="http://schemas.microsoft.com/office/drawing/2014/main" id="{07DDDA62-6987-438E-4BCC-DAE53B3A8D6B}"/>
              </a:ext>
            </a:extLst>
          </p:cNvPr>
          <p:cNvSpPr txBox="1">
            <a:spLocks noChangeArrowheads="1"/>
          </p:cNvSpPr>
          <p:nvPr/>
        </p:nvSpPr>
        <p:spPr bwMode="auto">
          <a:xfrm>
            <a:off x="1600198" y="5667873"/>
            <a:ext cx="1549283" cy="795839"/>
          </a:xfrm>
          <a:prstGeom prst="rect">
            <a:avLst/>
          </a:prstGeom>
          <a:solidFill>
            <a:schemeClr val="bg1"/>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AACAB8">
                  <a:lumMod val="60000"/>
                  <a:lumOff val="40000"/>
                </a:srgbClr>
              </a:solidFill>
              <a:effectLst/>
              <a:uLnTx/>
              <a:uFillTx/>
            </a:endParaRPr>
          </a:p>
        </p:txBody>
      </p:sp>
      <p:grpSp>
        <p:nvGrpSpPr>
          <p:cNvPr id="614" name="Group 47">
            <a:extLst>
              <a:ext uri="{FF2B5EF4-FFF2-40B4-BE49-F238E27FC236}">
                <a16:creationId xmlns:a16="http://schemas.microsoft.com/office/drawing/2014/main" id="{44C57C01-606F-2835-4A45-1437AFF310DF}"/>
              </a:ext>
            </a:extLst>
          </p:cNvPr>
          <p:cNvGrpSpPr/>
          <p:nvPr/>
        </p:nvGrpSpPr>
        <p:grpSpPr>
          <a:xfrm>
            <a:off x="1891194" y="5972095"/>
            <a:ext cx="321910" cy="350062"/>
            <a:chOff x="1938867" y="2243667"/>
            <a:chExt cx="1800000" cy="1800000"/>
          </a:xfrm>
          <a:solidFill>
            <a:srgbClr val="FFFFFF"/>
          </a:solidFill>
        </p:grpSpPr>
        <p:sp>
          <p:nvSpPr>
            <p:cNvPr id="615" name="Rectangle 6">
              <a:extLst>
                <a:ext uri="{FF2B5EF4-FFF2-40B4-BE49-F238E27FC236}">
                  <a16:creationId xmlns:a16="http://schemas.microsoft.com/office/drawing/2014/main" id="{2224DD0D-BBEC-C126-5CFD-F9E0668D0F18}"/>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616" name="Straight Connector 8">
              <a:extLst>
                <a:ext uri="{FF2B5EF4-FFF2-40B4-BE49-F238E27FC236}">
                  <a16:creationId xmlns:a16="http://schemas.microsoft.com/office/drawing/2014/main" id="{D6221077-81CE-AC2E-300E-39BFF080ED67}"/>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617" name="Group 38">
              <a:extLst>
                <a:ext uri="{FF2B5EF4-FFF2-40B4-BE49-F238E27FC236}">
                  <a16:creationId xmlns:a16="http://schemas.microsoft.com/office/drawing/2014/main" id="{A3F24B12-29D9-DD58-87FE-E2CAB25C05CF}"/>
                </a:ext>
              </a:extLst>
            </p:cNvPr>
            <p:cNvGrpSpPr/>
            <p:nvPr/>
          </p:nvGrpSpPr>
          <p:grpSpPr>
            <a:xfrm>
              <a:off x="2031200" y="2583178"/>
              <a:ext cx="881579" cy="442913"/>
              <a:chOff x="540000" y="2373619"/>
              <a:chExt cx="881579" cy="442913"/>
            </a:xfrm>
            <a:grpFill/>
          </p:grpSpPr>
          <p:sp>
            <p:nvSpPr>
              <p:cNvPr id="621" name="Arc 36">
                <a:extLst>
                  <a:ext uri="{FF2B5EF4-FFF2-40B4-BE49-F238E27FC236}">
                    <a16:creationId xmlns:a16="http://schemas.microsoft.com/office/drawing/2014/main" id="{77EB4A0E-7598-D918-2F27-C27C06C0EFF7}"/>
                  </a:ext>
                </a:extLst>
              </p:cNvPr>
              <p:cNvSpPr/>
              <p:nvPr/>
            </p:nvSpPr>
            <p:spPr>
              <a:xfrm>
                <a:off x="540000" y="2376000"/>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sp>
            <p:nvSpPr>
              <p:cNvPr id="622" name="Arc 37">
                <a:extLst>
                  <a:ext uri="{FF2B5EF4-FFF2-40B4-BE49-F238E27FC236}">
                    <a16:creationId xmlns:a16="http://schemas.microsoft.com/office/drawing/2014/main" id="{BD357D98-5B2A-FEAC-4D9D-5AF18D8F3F34}"/>
                  </a:ext>
                </a:extLst>
              </p:cNvPr>
              <p:cNvSpPr/>
              <p:nvPr/>
            </p:nvSpPr>
            <p:spPr>
              <a:xfrm rot="10800000">
                <a:off x="981047" y="2373619"/>
                <a:ext cx="440532" cy="440532"/>
              </a:xfrm>
              <a:prstGeom prst="arc">
                <a:avLst>
                  <a:gd name="adj1" fmla="val 10740060"/>
                  <a:gd name="adj2" fmla="val 0"/>
                </a:avLst>
              </a:prstGeom>
              <a:grpFill/>
              <a:ln w="952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000000"/>
                  </a:solidFill>
                  <a:effectLst/>
                  <a:uLnTx/>
                  <a:uFillTx/>
                  <a:ea typeface="微软雅黑"/>
                </a:endParaRPr>
              </a:p>
            </p:txBody>
          </p:sp>
        </p:grpSp>
        <p:grpSp>
          <p:nvGrpSpPr>
            <p:cNvPr id="618" name="Group 46">
              <a:extLst>
                <a:ext uri="{FF2B5EF4-FFF2-40B4-BE49-F238E27FC236}">
                  <a16:creationId xmlns:a16="http://schemas.microsoft.com/office/drawing/2014/main" id="{F4FBCB69-E866-2B74-2689-C961B4B3BD04}"/>
                </a:ext>
              </a:extLst>
            </p:cNvPr>
            <p:cNvGrpSpPr/>
            <p:nvPr/>
          </p:nvGrpSpPr>
          <p:grpSpPr>
            <a:xfrm>
              <a:off x="2764625" y="3414713"/>
              <a:ext cx="881836" cy="123825"/>
              <a:chOff x="4441025" y="2809875"/>
              <a:chExt cx="881836" cy="123825"/>
            </a:xfrm>
            <a:grpFill/>
          </p:grpSpPr>
          <p:cxnSp>
            <p:nvCxnSpPr>
              <p:cNvPr id="619" name="Straight Connector 44">
                <a:extLst>
                  <a:ext uri="{FF2B5EF4-FFF2-40B4-BE49-F238E27FC236}">
                    <a16:creationId xmlns:a16="http://schemas.microsoft.com/office/drawing/2014/main" id="{1D2CC5BC-47CE-6308-A5FB-6E11CCD3F257}"/>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620" name="Straight Connector 45">
                <a:extLst>
                  <a:ext uri="{FF2B5EF4-FFF2-40B4-BE49-F238E27FC236}">
                    <a16:creationId xmlns:a16="http://schemas.microsoft.com/office/drawing/2014/main" id="{FA89C253-5297-DF3E-FF04-74CEBA4D60B6}"/>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623" name="TextBox 12">
            <a:extLst>
              <a:ext uri="{FF2B5EF4-FFF2-40B4-BE49-F238E27FC236}">
                <a16:creationId xmlns:a16="http://schemas.microsoft.com/office/drawing/2014/main" id="{DDE4A711-22EE-43AB-0EFF-F97C7F00330F}"/>
              </a:ext>
            </a:extLst>
          </p:cNvPr>
          <p:cNvSpPr txBox="1">
            <a:spLocks noChangeArrowheads="1"/>
          </p:cNvSpPr>
          <p:nvPr/>
        </p:nvSpPr>
        <p:spPr bwMode="auto">
          <a:xfrm>
            <a:off x="1560814" y="5712523"/>
            <a:ext cx="1559916" cy="21544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000" b="0" i="0" u="none" strike="noStrike" kern="0" cap="none" spc="0" normalizeH="0" baseline="0" noProof="0">
                <a:ln>
                  <a:noFill/>
                </a:ln>
                <a:solidFill>
                  <a:srgbClr val="0F245F"/>
                </a:solidFill>
                <a:effectLst/>
                <a:uLnTx/>
                <a:uFillTx/>
              </a:rPr>
              <a:t>MVDC </a:t>
            </a:r>
            <a:r>
              <a:rPr kumimoji="0" lang="en-US" altLang="zh-CN" sz="1000" b="0" i="0" u="none" strike="noStrike" kern="0" cap="none" spc="0" normalizeH="0" baseline="0" noProof="0">
                <a:ln>
                  <a:noFill/>
                </a:ln>
                <a:solidFill>
                  <a:srgbClr val="0F245F"/>
                </a:solidFill>
                <a:effectLst/>
                <a:uLnTx/>
                <a:uFillTx/>
              </a:rPr>
              <a:t>Power Center</a:t>
            </a:r>
            <a:endParaRPr kumimoji="0" lang="en-US" sz="1000" b="0" i="0" u="none" strike="noStrike" kern="0" cap="none" spc="0" normalizeH="0" baseline="0" noProof="0">
              <a:ln>
                <a:noFill/>
              </a:ln>
              <a:solidFill>
                <a:srgbClr val="0F245F"/>
              </a:solidFill>
              <a:effectLst/>
              <a:uLnTx/>
              <a:uFillTx/>
            </a:endParaRPr>
          </a:p>
        </p:txBody>
      </p:sp>
      <p:grpSp>
        <p:nvGrpSpPr>
          <p:cNvPr id="625" name="Group 624">
            <a:extLst>
              <a:ext uri="{FF2B5EF4-FFF2-40B4-BE49-F238E27FC236}">
                <a16:creationId xmlns:a16="http://schemas.microsoft.com/office/drawing/2014/main" id="{A06151AD-24F2-9BFB-58F2-5986B5C83DBA}"/>
              </a:ext>
            </a:extLst>
          </p:cNvPr>
          <p:cNvGrpSpPr/>
          <p:nvPr/>
        </p:nvGrpSpPr>
        <p:grpSpPr>
          <a:xfrm rot="5400000">
            <a:off x="1886840" y="5166647"/>
            <a:ext cx="350062" cy="348261"/>
            <a:chOff x="5368166" y="1066584"/>
            <a:chExt cx="318278" cy="348261"/>
          </a:xfrm>
        </p:grpSpPr>
        <p:sp>
          <p:nvSpPr>
            <p:cNvPr id="626" name="Rectangle 6">
              <a:extLst>
                <a:ext uri="{FF2B5EF4-FFF2-40B4-BE49-F238E27FC236}">
                  <a16:creationId xmlns:a16="http://schemas.microsoft.com/office/drawing/2014/main" id="{47B15EEC-18C3-7EB7-A4A5-FFCE8BB36A7C}"/>
                </a:ext>
              </a:extLst>
            </p:cNvPr>
            <p:cNvSpPr/>
            <p:nvPr/>
          </p:nvSpPr>
          <p:spPr>
            <a:xfrm>
              <a:off x="5368166" y="1066584"/>
              <a:ext cx="318278" cy="346433"/>
            </a:xfrm>
            <a:prstGeom prst="rect">
              <a:avLst/>
            </a:prstGeom>
            <a:solidFill>
              <a:srgbClr val="92D050"/>
            </a:solidFill>
            <a:ln w="6350" cap="flat" cmpd="sng" algn="ctr">
              <a:solidFill>
                <a:srgbClr val="000000"/>
              </a:solidFill>
              <a:prstDash val="solid"/>
              <a:miter lim="800000"/>
            </a:ln>
            <a:effectLst/>
          </p:spPr>
          <p:txBody>
            <a:bodyPr tIns="90000" bIns="90000" rtlCol="0" anchor="ctr"/>
            <a:lstStyle/>
            <a:p>
              <a:pPr algn="ctr">
                <a:defRPr/>
              </a:pPr>
              <a:endParaRPr lang="en-AU" kern="0">
                <a:solidFill>
                  <a:srgbClr val="FFFFFF"/>
                </a:solidFill>
                <a:ea typeface="微软雅黑"/>
              </a:endParaRPr>
            </a:p>
          </p:txBody>
        </p:sp>
        <p:cxnSp>
          <p:nvCxnSpPr>
            <p:cNvPr id="627" name="Straight Connector 626">
              <a:extLst>
                <a:ext uri="{FF2B5EF4-FFF2-40B4-BE49-F238E27FC236}">
                  <a16:creationId xmlns:a16="http://schemas.microsoft.com/office/drawing/2014/main" id="{610E61DB-456B-15C3-304D-7B7A761E0DB6}"/>
                </a:ext>
              </a:extLst>
            </p:cNvPr>
            <p:cNvCxnSpPr/>
            <p:nvPr/>
          </p:nvCxnSpPr>
          <p:spPr>
            <a:xfrm>
              <a:off x="5456725" y="1154702"/>
              <a:ext cx="133383" cy="0"/>
            </a:xfrm>
            <a:prstGeom prst="line">
              <a:avLst/>
            </a:prstGeom>
            <a:noFill/>
            <a:ln w="12700" cap="flat" cmpd="sng" algn="ctr">
              <a:solidFill>
                <a:srgbClr val="000000"/>
              </a:solidFill>
              <a:prstDash val="solid"/>
              <a:miter lim="800000"/>
            </a:ln>
            <a:effectLst/>
          </p:spPr>
        </p:cxnSp>
        <p:cxnSp>
          <p:nvCxnSpPr>
            <p:cNvPr id="628" name="Straight Connector 627">
              <a:extLst>
                <a:ext uri="{FF2B5EF4-FFF2-40B4-BE49-F238E27FC236}">
                  <a16:creationId xmlns:a16="http://schemas.microsoft.com/office/drawing/2014/main" id="{02FFE860-9956-171C-F958-0EFAA0FC4229}"/>
                </a:ext>
              </a:extLst>
            </p:cNvPr>
            <p:cNvCxnSpPr>
              <a:cxnSpLocks/>
            </p:cNvCxnSpPr>
            <p:nvPr/>
          </p:nvCxnSpPr>
          <p:spPr>
            <a:xfrm>
              <a:off x="5493294" y="1182992"/>
              <a:ext cx="68466" cy="0"/>
            </a:xfrm>
            <a:prstGeom prst="line">
              <a:avLst/>
            </a:prstGeom>
            <a:noFill/>
            <a:ln w="12700" cap="flat" cmpd="sng" algn="ctr">
              <a:solidFill>
                <a:srgbClr val="000000"/>
              </a:solidFill>
              <a:prstDash val="solid"/>
              <a:miter lim="800000"/>
            </a:ln>
            <a:effectLst/>
          </p:spPr>
        </p:cxnSp>
        <p:cxnSp>
          <p:nvCxnSpPr>
            <p:cNvPr id="629" name="Straight Connector 628">
              <a:extLst>
                <a:ext uri="{FF2B5EF4-FFF2-40B4-BE49-F238E27FC236}">
                  <a16:creationId xmlns:a16="http://schemas.microsoft.com/office/drawing/2014/main" id="{6824CEEA-6B54-656A-BABE-2244CFE3E3D0}"/>
                </a:ext>
              </a:extLst>
            </p:cNvPr>
            <p:cNvCxnSpPr/>
            <p:nvPr/>
          </p:nvCxnSpPr>
          <p:spPr>
            <a:xfrm>
              <a:off x="5456439" y="1288812"/>
              <a:ext cx="133383" cy="0"/>
            </a:xfrm>
            <a:prstGeom prst="line">
              <a:avLst/>
            </a:prstGeom>
            <a:noFill/>
            <a:ln w="12700" cap="flat" cmpd="sng" algn="ctr">
              <a:solidFill>
                <a:srgbClr val="000000"/>
              </a:solidFill>
              <a:prstDash val="solid"/>
              <a:miter lim="800000"/>
            </a:ln>
            <a:effectLst/>
          </p:spPr>
        </p:cxnSp>
        <p:cxnSp>
          <p:nvCxnSpPr>
            <p:cNvPr id="630" name="Straight Connector 629">
              <a:extLst>
                <a:ext uri="{FF2B5EF4-FFF2-40B4-BE49-F238E27FC236}">
                  <a16:creationId xmlns:a16="http://schemas.microsoft.com/office/drawing/2014/main" id="{E734EF0E-3C82-4825-8258-D605F0983C83}"/>
                </a:ext>
              </a:extLst>
            </p:cNvPr>
            <p:cNvCxnSpPr>
              <a:cxnSpLocks/>
            </p:cNvCxnSpPr>
            <p:nvPr/>
          </p:nvCxnSpPr>
          <p:spPr>
            <a:xfrm>
              <a:off x="5493294" y="1317103"/>
              <a:ext cx="68466" cy="0"/>
            </a:xfrm>
            <a:prstGeom prst="line">
              <a:avLst/>
            </a:prstGeom>
            <a:noFill/>
            <a:ln w="12700" cap="flat" cmpd="sng" algn="ctr">
              <a:solidFill>
                <a:srgbClr val="000000"/>
              </a:solidFill>
              <a:prstDash val="solid"/>
              <a:miter lim="800000"/>
            </a:ln>
            <a:effectLst/>
          </p:spPr>
        </p:cxnSp>
        <p:cxnSp>
          <p:nvCxnSpPr>
            <p:cNvPr id="631" name="Straight Connector 630">
              <a:extLst>
                <a:ext uri="{FF2B5EF4-FFF2-40B4-BE49-F238E27FC236}">
                  <a16:creationId xmlns:a16="http://schemas.microsoft.com/office/drawing/2014/main" id="{9C683BF1-0CCB-AF63-33AE-BAFABE13368D}"/>
                </a:ext>
              </a:extLst>
            </p:cNvPr>
            <p:cNvCxnSpPr>
              <a:cxnSpLocks/>
              <a:endCxn id="626" idx="0"/>
            </p:cNvCxnSpPr>
            <p:nvPr/>
          </p:nvCxnSpPr>
          <p:spPr>
            <a:xfrm flipV="1">
              <a:off x="5527305" y="1066584"/>
              <a:ext cx="0" cy="88118"/>
            </a:xfrm>
            <a:prstGeom prst="line">
              <a:avLst/>
            </a:prstGeom>
            <a:noFill/>
            <a:ln w="12700" cap="flat" cmpd="sng" algn="ctr">
              <a:solidFill>
                <a:srgbClr val="000000"/>
              </a:solidFill>
              <a:prstDash val="solid"/>
              <a:miter lim="800000"/>
            </a:ln>
            <a:effectLst/>
          </p:spPr>
        </p:cxnSp>
        <p:cxnSp>
          <p:nvCxnSpPr>
            <p:cNvPr id="632" name="Straight Connector 631">
              <a:extLst>
                <a:ext uri="{FF2B5EF4-FFF2-40B4-BE49-F238E27FC236}">
                  <a16:creationId xmlns:a16="http://schemas.microsoft.com/office/drawing/2014/main" id="{8A9765C6-CCAA-2E21-53E1-418BF752C1F3}"/>
                </a:ext>
              </a:extLst>
            </p:cNvPr>
            <p:cNvCxnSpPr>
              <a:cxnSpLocks/>
            </p:cNvCxnSpPr>
            <p:nvPr/>
          </p:nvCxnSpPr>
          <p:spPr>
            <a:xfrm flipV="1">
              <a:off x="5527305" y="1317103"/>
              <a:ext cx="0" cy="97742"/>
            </a:xfrm>
            <a:prstGeom prst="line">
              <a:avLst/>
            </a:prstGeom>
            <a:noFill/>
            <a:ln w="12700" cap="flat" cmpd="sng" algn="ctr">
              <a:solidFill>
                <a:srgbClr val="000000"/>
              </a:solidFill>
              <a:prstDash val="solid"/>
              <a:miter lim="800000"/>
            </a:ln>
            <a:effectLst/>
          </p:spPr>
        </p:cxnSp>
        <p:cxnSp>
          <p:nvCxnSpPr>
            <p:cNvPr id="633" name="Straight Connector 632">
              <a:extLst>
                <a:ext uri="{FF2B5EF4-FFF2-40B4-BE49-F238E27FC236}">
                  <a16:creationId xmlns:a16="http://schemas.microsoft.com/office/drawing/2014/main" id="{464EBE6C-C0CF-11D9-568D-B8D2B2D34E21}"/>
                </a:ext>
              </a:extLst>
            </p:cNvPr>
            <p:cNvCxnSpPr/>
            <p:nvPr/>
          </p:nvCxnSpPr>
          <p:spPr>
            <a:xfrm>
              <a:off x="5527305" y="1182992"/>
              <a:ext cx="0" cy="105820"/>
            </a:xfrm>
            <a:prstGeom prst="line">
              <a:avLst/>
            </a:prstGeom>
            <a:noFill/>
            <a:ln w="12700" cap="flat" cmpd="sng" algn="ctr">
              <a:solidFill>
                <a:srgbClr val="000000"/>
              </a:solidFill>
              <a:prstDash val="sysDash"/>
              <a:miter lim="800000"/>
            </a:ln>
            <a:effectLst/>
          </p:spPr>
        </p:cxnSp>
      </p:grpSp>
      <p:sp>
        <p:nvSpPr>
          <p:cNvPr id="634" name="Line 8">
            <a:extLst>
              <a:ext uri="{FF2B5EF4-FFF2-40B4-BE49-F238E27FC236}">
                <a16:creationId xmlns:a16="http://schemas.microsoft.com/office/drawing/2014/main" id="{4B4EBD72-52D6-8643-3FCE-87C97603AAD5}"/>
              </a:ext>
            </a:extLst>
          </p:cNvPr>
          <p:cNvSpPr>
            <a:spLocks noChangeShapeType="1"/>
          </p:cNvSpPr>
          <p:nvPr/>
        </p:nvSpPr>
        <p:spPr bwMode="auto">
          <a:xfrm>
            <a:off x="2232836" y="5339909"/>
            <a:ext cx="1076241"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grpSp>
        <p:nvGrpSpPr>
          <p:cNvPr id="635" name="Group 62">
            <a:extLst>
              <a:ext uri="{FF2B5EF4-FFF2-40B4-BE49-F238E27FC236}">
                <a16:creationId xmlns:a16="http://schemas.microsoft.com/office/drawing/2014/main" id="{F2943551-A3F6-ADFD-243E-3E8403C3E32B}"/>
              </a:ext>
            </a:extLst>
          </p:cNvPr>
          <p:cNvGrpSpPr/>
          <p:nvPr/>
        </p:nvGrpSpPr>
        <p:grpSpPr>
          <a:xfrm>
            <a:off x="2578044" y="5165744"/>
            <a:ext cx="321910" cy="350062"/>
            <a:chOff x="1938867" y="2243667"/>
            <a:chExt cx="1800000" cy="1800000"/>
          </a:xfrm>
          <a:solidFill>
            <a:srgbClr val="FFFFFF"/>
          </a:solidFill>
        </p:grpSpPr>
        <p:sp>
          <p:nvSpPr>
            <p:cNvPr id="636" name="Rectangle 63">
              <a:extLst>
                <a:ext uri="{FF2B5EF4-FFF2-40B4-BE49-F238E27FC236}">
                  <a16:creationId xmlns:a16="http://schemas.microsoft.com/office/drawing/2014/main" id="{73800259-D8F2-E1ED-C97E-C07F328990D9}"/>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637" name="Straight Connector 64">
              <a:extLst>
                <a:ext uri="{FF2B5EF4-FFF2-40B4-BE49-F238E27FC236}">
                  <a16:creationId xmlns:a16="http://schemas.microsoft.com/office/drawing/2014/main" id="{197CE511-7CD7-2256-5A1F-3854506F9257}"/>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638" name="Group 46">
              <a:extLst>
                <a:ext uri="{FF2B5EF4-FFF2-40B4-BE49-F238E27FC236}">
                  <a16:creationId xmlns:a16="http://schemas.microsoft.com/office/drawing/2014/main" id="{A815252B-4A09-DDCF-99F6-E7EA47C76044}"/>
                </a:ext>
              </a:extLst>
            </p:cNvPr>
            <p:cNvGrpSpPr/>
            <p:nvPr/>
          </p:nvGrpSpPr>
          <p:grpSpPr>
            <a:xfrm>
              <a:off x="2098677" y="2668557"/>
              <a:ext cx="1547784" cy="869981"/>
              <a:chOff x="3775077" y="2063719"/>
              <a:chExt cx="1547784" cy="869981"/>
            </a:xfrm>
            <a:grpFill/>
          </p:grpSpPr>
          <p:cxnSp>
            <p:nvCxnSpPr>
              <p:cNvPr id="639" name="Straight Connector 67">
                <a:extLst>
                  <a:ext uri="{FF2B5EF4-FFF2-40B4-BE49-F238E27FC236}">
                    <a16:creationId xmlns:a16="http://schemas.microsoft.com/office/drawing/2014/main" id="{1CD15D2A-957A-A7C0-3018-7DBDE38D05CC}"/>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640" name="Straight Connector 68">
                <a:extLst>
                  <a:ext uri="{FF2B5EF4-FFF2-40B4-BE49-F238E27FC236}">
                    <a16:creationId xmlns:a16="http://schemas.microsoft.com/office/drawing/2014/main" id="{52E60B19-C1A2-1CA1-D07F-5E5B5B51578C}"/>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641" name="Straight Connector 67">
                <a:extLst>
                  <a:ext uri="{FF2B5EF4-FFF2-40B4-BE49-F238E27FC236}">
                    <a16:creationId xmlns:a16="http://schemas.microsoft.com/office/drawing/2014/main" id="{7E572D4C-6849-314A-7B45-E3FF8E7F7FE0}"/>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642" name="Straight Connector 68">
                <a:extLst>
                  <a:ext uri="{FF2B5EF4-FFF2-40B4-BE49-F238E27FC236}">
                    <a16:creationId xmlns:a16="http://schemas.microsoft.com/office/drawing/2014/main" id="{465908EA-1DB2-C418-F339-A3B603B19AFB}"/>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643" name="Line 8">
            <a:extLst>
              <a:ext uri="{FF2B5EF4-FFF2-40B4-BE49-F238E27FC236}">
                <a16:creationId xmlns:a16="http://schemas.microsoft.com/office/drawing/2014/main" id="{432B658A-41AA-4D04-66C3-B62A6362A90F}"/>
              </a:ext>
            </a:extLst>
          </p:cNvPr>
          <p:cNvSpPr>
            <a:spLocks noChangeShapeType="1"/>
          </p:cNvSpPr>
          <p:nvPr/>
        </p:nvSpPr>
        <p:spPr bwMode="auto">
          <a:xfrm flipV="1">
            <a:off x="3307018" y="4608188"/>
            <a:ext cx="0" cy="1545913"/>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644" name="TextBox 12">
            <a:extLst>
              <a:ext uri="{FF2B5EF4-FFF2-40B4-BE49-F238E27FC236}">
                <a16:creationId xmlns:a16="http://schemas.microsoft.com/office/drawing/2014/main" id="{656E1CC8-0C60-A2C9-40DA-CFAEE28AA87A}"/>
              </a:ext>
            </a:extLst>
          </p:cNvPr>
          <p:cNvSpPr txBox="1">
            <a:spLocks noChangeArrowheads="1"/>
          </p:cNvSpPr>
          <p:nvPr/>
        </p:nvSpPr>
        <p:spPr bwMode="auto">
          <a:xfrm>
            <a:off x="1557447" y="4948501"/>
            <a:ext cx="894469" cy="21544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000" b="0" i="0" u="none" strike="noStrike" kern="0" cap="none" spc="0" normalizeH="0" baseline="0" noProof="0">
                <a:ln>
                  <a:noFill/>
                </a:ln>
                <a:solidFill>
                  <a:srgbClr val="0F245F"/>
                </a:solidFill>
                <a:effectLst/>
                <a:uLnTx/>
                <a:uFillTx/>
              </a:rPr>
              <a:t>BESS</a:t>
            </a:r>
          </a:p>
        </p:txBody>
      </p:sp>
      <p:sp>
        <p:nvSpPr>
          <p:cNvPr id="645" name="Line 8">
            <a:extLst>
              <a:ext uri="{FF2B5EF4-FFF2-40B4-BE49-F238E27FC236}">
                <a16:creationId xmlns:a16="http://schemas.microsoft.com/office/drawing/2014/main" id="{B304DA83-B9BD-960D-F22D-1CE40B8E6EE4}"/>
              </a:ext>
            </a:extLst>
          </p:cNvPr>
          <p:cNvSpPr>
            <a:spLocks noChangeShapeType="1"/>
          </p:cNvSpPr>
          <p:nvPr/>
        </p:nvSpPr>
        <p:spPr bwMode="auto">
          <a:xfrm>
            <a:off x="1269857" y="1177212"/>
            <a:ext cx="0" cy="4980492"/>
          </a:xfrm>
          <a:prstGeom prst="line">
            <a:avLst/>
          </a:prstGeom>
          <a:noFill/>
          <a:ln w="19050">
            <a:solidFill>
              <a:srgbClr val="4D4D4D"/>
            </a:solidFill>
            <a:prstDash val="solid"/>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646" name="Line 8">
            <a:extLst>
              <a:ext uri="{FF2B5EF4-FFF2-40B4-BE49-F238E27FC236}">
                <a16:creationId xmlns:a16="http://schemas.microsoft.com/office/drawing/2014/main" id="{0948BF87-811E-D628-A1A2-264119F21DC0}"/>
              </a:ext>
            </a:extLst>
          </p:cNvPr>
          <p:cNvSpPr>
            <a:spLocks noChangeShapeType="1"/>
          </p:cNvSpPr>
          <p:nvPr/>
        </p:nvSpPr>
        <p:spPr bwMode="auto">
          <a:xfrm>
            <a:off x="3149481" y="4607983"/>
            <a:ext cx="159595"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647" name="TextBox 12">
            <a:extLst>
              <a:ext uri="{FF2B5EF4-FFF2-40B4-BE49-F238E27FC236}">
                <a16:creationId xmlns:a16="http://schemas.microsoft.com/office/drawing/2014/main" id="{DFC17ADC-4163-8461-41F8-8CCA0B651171}"/>
              </a:ext>
            </a:extLst>
          </p:cNvPr>
          <p:cNvSpPr txBox="1">
            <a:spLocks noChangeArrowheads="1"/>
          </p:cNvSpPr>
          <p:nvPr/>
        </p:nvSpPr>
        <p:spPr bwMode="auto">
          <a:xfrm>
            <a:off x="1589566" y="4207425"/>
            <a:ext cx="1559916" cy="653488"/>
          </a:xfrm>
          <a:prstGeom prst="rect">
            <a:avLst/>
          </a:prstGeom>
          <a:no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AACAB8">
                  <a:lumMod val="60000"/>
                  <a:lumOff val="40000"/>
                </a:srgbClr>
              </a:solidFill>
              <a:effectLst/>
              <a:uLnTx/>
              <a:uFillTx/>
            </a:endParaRPr>
          </a:p>
        </p:txBody>
      </p:sp>
      <p:sp>
        <p:nvSpPr>
          <p:cNvPr id="648" name="TextBox 12">
            <a:extLst>
              <a:ext uri="{FF2B5EF4-FFF2-40B4-BE49-F238E27FC236}">
                <a16:creationId xmlns:a16="http://schemas.microsoft.com/office/drawing/2014/main" id="{BC768350-10F4-75A0-4952-14CFF14A6F07}"/>
              </a:ext>
            </a:extLst>
          </p:cNvPr>
          <p:cNvSpPr txBox="1">
            <a:spLocks noChangeArrowheads="1"/>
          </p:cNvSpPr>
          <p:nvPr/>
        </p:nvSpPr>
        <p:spPr bwMode="auto">
          <a:xfrm>
            <a:off x="1547036" y="4216293"/>
            <a:ext cx="1602446" cy="21544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1000" b="0" i="0" u="none" strike="noStrike" kern="0" cap="none" spc="0" normalizeH="0" baseline="0" noProof="0">
                <a:ln>
                  <a:noFill/>
                </a:ln>
                <a:solidFill>
                  <a:srgbClr val="0F245F"/>
                </a:solidFill>
                <a:effectLst/>
                <a:uLnTx/>
                <a:uFillTx/>
              </a:rPr>
              <a:t>Renewables &amp; Fuel Cells</a:t>
            </a:r>
            <a:endParaRPr kumimoji="0" lang="en-US" sz="1000" b="0" i="0" u="none" strike="noStrike" kern="0" cap="none" spc="0" normalizeH="0" baseline="0" noProof="0">
              <a:ln>
                <a:noFill/>
              </a:ln>
              <a:solidFill>
                <a:srgbClr val="0F245F"/>
              </a:solidFill>
              <a:effectLst/>
              <a:uLnTx/>
              <a:uFillTx/>
            </a:endParaRPr>
          </a:p>
        </p:txBody>
      </p:sp>
      <p:pic>
        <p:nvPicPr>
          <p:cNvPr id="649" name="Picture 648">
            <a:extLst>
              <a:ext uri="{FF2B5EF4-FFF2-40B4-BE49-F238E27FC236}">
                <a16:creationId xmlns:a16="http://schemas.microsoft.com/office/drawing/2014/main" id="{0C0968A3-11E2-C64F-9200-EC356C7ACE3F}"/>
              </a:ext>
            </a:extLst>
          </p:cNvPr>
          <p:cNvPicPr>
            <a:picLocks noChangeAspect="1"/>
          </p:cNvPicPr>
          <p:nvPr/>
        </p:nvPicPr>
        <p:blipFill>
          <a:blip r:embed="rId4"/>
          <a:stretch>
            <a:fillRect/>
          </a:stretch>
        </p:blipFill>
        <p:spPr>
          <a:xfrm>
            <a:off x="196673" y="713974"/>
            <a:ext cx="918624" cy="702005"/>
          </a:xfrm>
          <a:prstGeom prst="rect">
            <a:avLst/>
          </a:prstGeom>
          <a:solidFill>
            <a:schemeClr val="bg1">
              <a:lumMod val="85000"/>
            </a:schemeClr>
          </a:solidFill>
          <a:ln>
            <a:noFill/>
          </a:ln>
        </p:spPr>
      </p:pic>
      <p:pic>
        <p:nvPicPr>
          <p:cNvPr id="650" name="Picture 649">
            <a:extLst>
              <a:ext uri="{FF2B5EF4-FFF2-40B4-BE49-F238E27FC236}">
                <a16:creationId xmlns:a16="http://schemas.microsoft.com/office/drawing/2014/main" id="{7FDBE353-88AA-BBEE-8880-B942FC84E317}"/>
              </a:ext>
            </a:extLst>
          </p:cNvPr>
          <p:cNvPicPr>
            <a:picLocks noChangeAspect="1"/>
          </p:cNvPicPr>
          <p:nvPr/>
        </p:nvPicPr>
        <p:blipFill>
          <a:blip r:embed="rId5"/>
          <a:stretch>
            <a:fillRect/>
          </a:stretch>
        </p:blipFill>
        <p:spPr>
          <a:xfrm>
            <a:off x="1710436" y="4400344"/>
            <a:ext cx="534854" cy="415690"/>
          </a:xfrm>
          <a:prstGeom prst="rect">
            <a:avLst/>
          </a:prstGeom>
        </p:spPr>
      </p:pic>
      <p:pic>
        <p:nvPicPr>
          <p:cNvPr id="651" name="Picture 650">
            <a:extLst>
              <a:ext uri="{FF2B5EF4-FFF2-40B4-BE49-F238E27FC236}">
                <a16:creationId xmlns:a16="http://schemas.microsoft.com/office/drawing/2014/main" id="{61A42431-3273-7E72-CFD3-EAD360EBFFD2}"/>
              </a:ext>
            </a:extLst>
          </p:cNvPr>
          <p:cNvPicPr>
            <a:picLocks noChangeAspect="1"/>
          </p:cNvPicPr>
          <p:nvPr/>
        </p:nvPicPr>
        <p:blipFill>
          <a:blip r:embed="rId6"/>
          <a:stretch>
            <a:fillRect/>
          </a:stretch>
        </p:blipFill>
        <p:spPr>
          <a:xfrm>
            <a:off x="2347351" y="4369868"/>
            <a:ext cx="701427" cy="475968"/>
          </a:xfrm>
          <a:prstGeom prst="rect">
            <a:avLst/>
          </a:prstGeom>
        </p:spPr>
      </p:pic>
      <p:sp>
        <p:nvSpPr>
          <p:cNvPr id="652" name="TextBox 12">
            <a:extLst>
              <a:ext uri="{FF2B5EF4-FFF2-40B4-BE49-F238E27FC236}">
                <a16:creationId xmlns:a16="http://schemas.microsoft.com/office/drawing/2014/main" id="{283E7B5A-1032-5111-672A-21035A808185}"/>
              </a:ext>
            </a:extLst>
          </p:cNvPr>
          <p:cNvSpPr txBox="1">
            <a:spLocks noChangeArrowheads="1"/>
          </p:cNvSpPr>
          <p:nvPr/>
        </p:nvSpPr>
        <p:spPr bwMode="auto">
          <a:xfrm>
            <a:off x="2509139" y="840282"/>
            <a:ext cx="626128" cy="210362"/>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kumimoji="0" lang="en-US" sz="900" b="0" i="0" u="none" strike="noStrike" kern="0" cap="none" spc="0" normalizeH="0" baseline="0" noProof="0">
                <a:ln>
                  <a:noFill/>
                </a:ln>
                <a:solidFill>
                  <a:srgbClr val="000000"/>
                </a:solidFill>
                <a:effectLst/>
                <a:uLnTx/>
                <a:uFillTx/>
              </a:rPr>
              <a:t>MV/LV</a:t>
            </a:r>
          </a:p>
        </p:txBody>
      </p:sp>
      <p:sp>
        <p:nvSpPr>
          <p:cNvPr id="655" name="TextBox 12">
            <a:extLst>
              <a:ext uri="{FF2B5EF4-FFF2-40B4-BE49-F238E27FC236}">
                <a16:creationId xmlns:a16="http://schemas.microsoft.com/office/drawing/2014/main" id="{3D6791A2-A2AA-0021-8092-C73A73643996}"/>
              </a:ext>
            </a:extLst>
          </p:cNvPr>
          <p:cNvSpPr txBox="1">
            <a:spLocks noChangeArrowheads="1"/>
          </p:cNvSpPr>
          <p:nvPr/>
        </p:nvSpPr>
        <p:spPr bwMode="auto">
          <a:xfrm>
            <a:off x="10162383" y="2056075"/>
            <a:ext cx="1759380" cy="401236"/>
          </a:xfrm>
          <a:prstGeom prst="rect">
            <a:avLst/>
          </a:prstGeom>
          <a:noFill/>
          <a:ln w="9525">
            <a:noFill/>
            <a:miter lim="800000"/>
            <a:headEnd/>
            <a:tailEnd/>
          </a:ln>
        </p:spPr>
        <p:txBody>
          <a:bodyPr/>
          <a:lstStyle/>
          <a:p>
            <a:pPr marL="0" marR="0" lvl="0" indent="0" defTabSz="914400" eaLnBrk="1" fontAlgn="auto" latinLnBrk="0" hangingPunct="1">
              <a:lnSpc>
                <a:spcPct val="80000"/>
              </a:lnSpc>
              <a:spcBef>
                <a:spcPts val="0"/>
              </a:spcBef>
              <a:spcAft>
                <a:spcPct val="35000"/>
              </a:spcAft>
              <a:buClrTx/>
              <a:buSzTx/>
              <a:buFontTx/>
              <a:buNone/>
              <a:tabLst/>
              <a:defRPr/>
            </a:pPr>
            <a:r>
              <a:rPr kumimoji="0" lang="en-US" altLang="zh-CN" sz="1000" b="0" i="0" u="none" strike="noStrike" kern="0" cap="none" spc="0" normalizeH="0" baseline="0" noProof="0">
                <a:ln>
                  <a:noFill/>
                </a:ln>
                <a:solidFill>
                  <a:srgbClr val="000000"/>
                </a:solidFill>
                <a:effectLst/>
                <a:uLnTx/>
                <a:uFillTx/>
              </a:rPr>
              <a:t>30-140kW/rack</a:t>
            </a:r>
          </a:p>
        </p:txBody>
      </p:sp>
      <p:sp>
        <p:nvSpPr>
          <p:cNvPr id="656" name="TextBox 12">
            <a:extLst>
              <a:ext uri="{FF2B5EF4-FFF2-40B4-BE49-F238E27FC236}">
                <a16:creationId xmlns:a16="http://schemas.microsoft.com/office/drawing/2014/main" id="{DDCB0CA7-6855-3C13-B531-A094C2C760D4}"/>
              </a:ext>
            </a:extLst>
          </p:cNvPr>
          <p:cNvSpPr txBox="1">
            <a:spLocks noChangeArrowheads="1"/>
          </p:cNvSpPr>
          <p:nvPr/>
        </p:nvSpPr>
        <p:spPr bwMode="auto">
          <a:xfrm>
            <a:off x="10162383" y="3667883"/>
            <a:ext cx="1759380" cy="372866"/>
          </a:xfrm>
          <a:prstGeom prst="rect">
            <a:avLst/>
          </a:prstGeom>
          <a:noFill/>
          <a:ln w="9525">
            <a:noFill/>
            <a:miter lim="800000"/>
            <a:headEnd/>
            <a:tailEnd/>
          </a:ln>
        </p:spPr>
        <p:txBody>
          <a:bodyPr/>
          <a:lstStyle/>
          <a:p>
            <a:pPr marL="0" marR="0" lvl="0" indent="0" defTabSz="914400" eaLnBrk="1" fontAlgn="auto" latinLnBrk="0" hangingPunct="1">
              <a:lnSpc>
                <a:spcPct val="80000"/>
              </a:lnSpc>
              <a:spcBef>
                <a:spcPts val="0"/>
              </a:spcBef>
              <a:spcAft>
                <a:spcPct val="35000"/>
              </a:spcAft>
              <a:buClrTx/>
              <a:buSzTx/>
              <a:buFontTx/>
              <a:buNone/>
              <a:tabLst/>
              <a:defRPr/>
            </a:pPr>
            <a:r>
              <a:rPr kumimoji="0" lang="en-US" altLang="zh-CN" sz="1000" b="0" i="0" u="none" strike="noStrike" kern="0" cap="none" spc="0" normalizeH="0" baseline="0" noProof="0">
                <a:ln>
                  <a:noFill/>
                </a:ln>
                <a:solidFill>
                  <a:srgbClr val="000000"/>
                </a:solidFill>
                <a:effectLst/>
                <a:uLnTx/>
                <a:uFillTx/>
              </a:rPr>
              <a:t>250-600kW/rack</a:t>
            </a:r>
          </a:p>
        </p:txBody>
      </p:sp>
      <p:sp>
        <p:nvSpPr>
          <p:cNvPr id="657" name="TextBox 12">
            <a:extLst>
              <a:ext uri="{FF2B5EF4-FFF2-40B4-BE49-F238E27FC236}">
                <a16:creationId xmlns:a16="http://schemas.microsoft.com/office/drawing/2014/main" id="{6A9FC9EE-1DF9-8FB2-C984-2E3F81D01E87}"/>
              </a:ext>
            </a:extLst>
          </p:cNvPr>
          <p:cNvSpPr txBox="1">
            <a:spLocks noChangeArrowheads="1"/>
          </p:cNvSpPr>
          <p:nvPr/>
        </p:nvSpPr>
        <p:spPr bwMode="auto">
          <a:xfrm>
            <a:off x="10149550" y="4817408"/>
            <a:ext cx="1759380" cy="238815"/>
          </a:xfrm>
          <a:prstGeom prst="rect">
            <a:avLst/>
          </a:prstGeom>
          <a:noFill/>
          <a:ln w="9525">
            <a:noFill/>
            <a:miter lim="800000"/>
            <a:headEnd/>
            <a:tailEnd/>
          </a:ln>
        </p:spPr>
        <p:txBody>
          <a:bodyPr/>
          <a:lstStyle/>
          <a:p>
            <a:pPr marL="0" marR="0" lvl="0" indent="0" defTabSz="914400" eaLnBrk="1" fontAlgn="auto" latinLnBrk="0" hangingPunct="1">
              <a:lnSpc>
                <a:spcPct val="80000"/>
              </a:lnSpc>
              <a:spcBef>
                <a:spcPts val="0"/>
              </a:spcBef>
              <a:spcAft>
                <a:spcPct val="35000"/>
              </a:spcAft>
              <a:buClrTx/>
              <a:buSzTx/>
              <a:buFontTx/>
              <a:buNone/>
              <a:tabLst/>
              <a:defRPr/>
            </a:pPr>
            <a:r>
              <a:rPr kumimoji="0" lang="en-US" altLang="zh-CN" sz="1000" b="0" i="0" u="none" strike="noStrike" kern="0" cap="none" spc="0" normalizeH="0" baseline="0" noProof="0">
                <a:ln>
                  <a:noFill/>
                </a:ln>
                <a:solidFill>
                  <a:srgbClr val="000000"/>
                </a:solidFill>
                <a:effectLst/>
                <a:uLnTx/>
                <a:uFillTx/>
              </a:rPr>
              <a:t>250kW</a:t>
            </a:r>
            <a:r>
              <a:rPr kumimoji="0" lang="zh-CN" altLang="en-US" sz="1000" b="0" i="0" u="none" strike="noStrike" kern="0" cap="none" spc="0" normalizeH="0" baseline="0" noProof="0">
                <a:ln>
                  <a:noFill/>
                </a:ln>
                <a:solidFill>
                  <a:srgbClr val="000000"/>
                </a:solidFill>
                <a:effectLst/>
                <a:uLnTx/>
                <a:uFillTx/>
              </a:rPr>
              <a:t>～</a:t>
            </a:r>
            <a:r>
              <a:rPr kumimoji="0" lang="en-US" altLang="zh-CN" sz="1000" b="0" i="0" u="none" strike="noStrike" kern="0" cap="none" spc="0" normalizeH="0" baseline="0" noProof="0">
                <a:ln>
                  <a:noFill/>
                </a:ln>
                <a:solidFill>
                  <a:srgbClr val="000000"/>
                </a:solidFill>
                <a:effectLst/>
                <a:uLnTx/>
                <a:uFillTx/>
              </a:rPr>
              <a:t>1MW/rack</a:t>
            </a:r>
          </a:p>
        </p:txBody>
      </p:sp>
      <p:sp>
        <p:nvSpPr>
          <p:cNvPr id="659" name="TextBox 12">
            <a:extLst>
              <a:ext uri="{FF2B5EF4-FFF2-40B4-BE49-F238E27FC236}">
                <a16:creationId xmlns:a16="http://schemas.microsoft.com/office/drawing/2014/main" id="{09294ACC-F25B-C346-580E-5523D9AB6E16}"/>
              </a:ext>
            </a:extLst>
          </p:cNvPr>
          <p:cNvSpPr txBox="1">
            <a:spLocks noChangeArrowheads="1"/>
          </p:cNvSpPr>
          <p:nvPr/>
        </p:nvSpPr>
        <p:spPr bwMode="auto">
          <a:xfrm>
            <a:off x="7829991" y="1203132"/>
            <a:ext cx="619723" cy="219335"/>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Busbar</a:t>
            </a:r>
            <a:endParaRPr kumimoji="0" lang="en-US" sz="900" b="0" i="0" u="none" strike="noStrike" kern="0" cap="none" spc="0" normalizeH="0" baseline="0" noProof="0">
              <a:ln>
                <a:noFill/>
              </a:ln>
              <a:solidFill>
                <a:srgbClr val="000000"/>
              </a:solidFill>
              <a:effectLst/>
              <a:uLnTx/>
              <a:uFillTx/>
            </a:endParaRPr>
          </a:p>
        </p:txBody>
      </p:sp>
      <p:sp>
        <p:nvSpPr>
          <p:cNvPr id="660" name="TextBox 12">
            <a:extLst>
              <a:ext uri="{FF2B5EF4-FFF2-40B4-BE49-F238E27FC236}">
                <a16:creationId xmlns:a16="http://schemas.microsoft.com/office/drawing/2014/main" id="{8CD52B13-7D6E-3590-E164-3633C036452C}"/>
              </a:ext>
            </a:extLst>
          </p:cNvPr>
          <p:cNvSpPr txBox="1">
            <a:spLocks noChangeArrowheads="1"/>
          </p:cNvSpPr>
          <p:nvPr/>
        </p:nvSpPr>
        <p:spPr bwMode="auto">
          <a:xfrm>
            <a:off x="7829991" y="3861844"/>
            <a:ext cx="619723" cy="219335"/>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Busbar</a:t>
            </a:r>
            <a:endParaRPr kumimoji="0" lang="en-US" sz="900" b="0" i="0" u="none" strike="noStrike" kern="0" cap="none" spc="0" normalizeH="0" baseline="0" noProof="0">
              <a:ln>
                <a:noFill/>
              </a:ln>
              <a:solidFill>
                <a:srgbClr val="000000"/>
              </a:solidFill>
              <a:effectLst/>
              <a:uLnTx/>
              <a:uFillTx/>
            </a:endParaRPr>
          </a:p>
        </p:txBody>
      </p:sp>
      <p:sp>
        <p:nvSpPr>
          <p:cNvPr id="661" name="TextBox 12">
            <a:extLst>
              <a:ext uri="{FF2B5EF4-FFF2-40B4-BE49-F238E27FC236}">
                <a16:creationId xmlns:a16="http://schemas.microsoft.com/office/drawing/2014/main" id="{14CDBC23-7552-BFE7-51CE-73183ECB5136}"/>
              </a:ext>
            </a:extLst>
          </p:cNvPr>
          <p:cNvSpPr txBox="1">
            <a:spLocks noChangeArrowheads="1"/>
          </p:cNvSpPr>
          <p:nvPr/>
        </p:nvSpPr>
        <p:spPr bwMode="auto">
          <a:xfrm>
            <a:off x="7884855" y="2215629"/>
            <a:ext cx="619723" cy="219335"/>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Busbar</a:t>
            </a:r>
            <a:endParaRPr kumimoji="0" lang="en-US" sz="900" b="0" i="0" u="none" strike="noStrike" kern="0" cap="none" spc="0" normalizeH="0" baseline="0" noProof="0">
              <a:ln>
                <a:noFill/>
              </a:ln>
              <a:solidFill>
                <a:srgbClr val="000000"/>
              </a:solidFill>
              <a:effectLst/>
              <a:uLnTx/>
              <a:uFillTx/>
            </a:endParaRPr>
          </a:p>
        </p:txBody>
      </p:sp>
      <p:sp>
        <p:nvSpPr>
          <p:cNvPr id="662" name="TextBox 12">
            <a:extLst>
              <a:ext uri="{FF2B5EF4-FFF2-40B4-BE49-F238E27FC236}">
                <a16:creationId xmlns:a16="http://schemas.microsoft.com/office/drawing/2014/main" id="{D9B23E53-D45E-F97D-FEE7-9733024112AA}"/>
              </a:ext>
            </a:extLst>
          </p:cNvPr>
          <p:cNvSpPr txBox="1">
            <a:spLocks noChangeArrowheads="1"/>
          </p:cNvSpPr>
          <p:nvPr/>
        </p:nvSpPr>
        <p:spPr bwMode="auto">
          <a:xfrm>
            <a:off x="6605122" y="4978066"/>
            <a:ext cx="619723" cy="219335"/>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Busbar</a:t>
            </a:r>
            <a:endParaRPr kumimoji="0" lang="en-US" sz="900" b="0" i="0" u="none" strike="noStrike" kern="0" cap="none" spc="0" normalizeH="0" baseline="0" noProof="0">
              <a:ln>
                <a:noFill/>
              </a:ln>
              <a:solidFill>
                <a:srgbClr val="000000"/>
              </a:solidFill>
              <a:effectLst/>
              <a:uLnTx/>
              <a:uFillTx/>
            </a:endParaRPr>
          </a:p>
        </p:txBody>
      </p:sp>
      <p:sp>
        <p:nvSpPr>
          <p:cNvPr id="663" name="TextBox 12">
            <a:extLst>
              <a:ext uri="{FF2B5EF4-FFF2-40B4-BE49-F238E27FC236}">
                <a16:creationId xmlns:a16="http://schemas.microsoft.com/office/drawing/2014/main" id="{D8572031-AFE8-983E-0B64-DA9FD9B8866F}"/>
              </a:ext>
            </a:extLst>
          </p:cNvPr>
          <p:cNvSpPr txBox="1">
            <a:spLocks noChangeArrowheads="1"/>
          </p:cNvSpPr>
          <p:nvPr/>
        </p:nvSpPr>
        <p:spPr bwMode="auto">
          <a:xfrm>
            <a:off x="6588416" y="6175496"/>
            <a:ext cx="619723" cy="219335"/>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Busbar</a:t>
            </a:r>
            <a:endParaRPr kumimoji="0" lang="en-US" sz="900" b="0" i="0" u="none" strike="noStrike" kern="0" cap="none" spc="0" normalizeH="0" baseline="0" noProof="0">
              <a:ln>
                <a:noFill/>
              </a:ln>
              <a:solidFill>
                <a:srgbClr val="000000"/>
              </a:solidFill>
              <a:effectLst/>
              <a:uLnTx/>
              <a:uFillTx/>
            </a:endParaRPr>
          </a:p>
        </p:txBody>
      </p:sp>
      <p:sp>
        <p:nvSpPr>
          <p:cNvPr id="664" name="TextBox 663">
            <a:extLst>
              <a:ext uri="{FF2B5EF4-FFF2-40B4-BE49-F238E27FC236}">
                <a16:creationId xmlns:a16="http://schemas.microsoft.com/office/drawing/2014/main" id="{21352B0C-F665-3228-CC54-657690422EA0}"/>
              </a:ext>
            </a:extLst>
          </p:cNvPr>
          <p:cNvSpPr txBox="1"/>
          <p:nvPr/>
        </p:nvSpPr>
        <p:spPr>
          <a:xfrm>
            <a:off x="10548488" y="1522903"/>
            <a:ext cx="1300123" cy="307284"/>
          </a:xfrm>
          <a:prstGeom prst="rect">
            <a:avLst/>
          </a:prstGeom>
          <a:noFill/>
        </p:spPr>
        <p:txBody>
          <a:bodyPr wrap="none" lIns="0" tIns="0" rIns="0" bIns="0" rtlCol="0">
            <a:noAutofit/>
          </a:bodyPr>
          <a:lstStyle/>
          <a:p>
            <a:pPr marL="171450" indent="-171450">
              <a:buFont typeface="Arial" panose="020B0604020202020204" pitchFamily="34" charset="0"/>
              <a:buChar char="•"/>
            </a:pPr>
            <a:r>
              <a:rPr lang="en-US" altLang="zh-CN" sz="1000" i="1">
                <a:solidFill>
                  <a:srgbClr val="000000"/>
                </a:solidFill>
                <a:cs typeface="Arial"/>
              </a:rPr>
              <a:t>Improve efficiency</a:t>
            </a:r>
          </a:p>
          <a:p>
            <a:pPr marL="171450" indent="-171450">
              <a:buFont typeface="Arial" panose="020B0604020202020204" pitchFamily="34" charset="0"/>
              <a:buChar char="•"/>
            </a:pPr>
            <a:r>
              <a:rPr lang="en-US" altLang="zh-CN" sz="1000" i="1">
                <a:solidFill>
                  <a:srgbClr val="000000"/>
                </a:solidFill>
                <a:cs typeface="Arial"/>
              </a:rPr>
              <a:t>Optimize architecture</a:t>
            </a:r>
            <a:endParaRPr lang="zh-CN" altLang="en-US" sz="1000" i="1">
              <a:solidFill>
                <a:srgbClr val="000000"/>
              </a:solidFill>
              <a:cs typeface="Arial"/>
            </a:endParaRPr>
          </a:p>
        </p:txBody>
      </p:sp>
      <p:sp>
        <p:nvSpPr>
          <p:cNvPr id="665" name="TextBox 664">
            <a:extLst>
              <a:ext uri="{FF2B5EF4-FFF2-40B4-BE49-F238E27FC236}">
                <a16:creationId xmlns:a16="http://schemas.microsoft.com/office/drawing/2014/main" id="{8589EDFB-EE9C-EEF0-2CBF-2FFEBAB9E9E2}"/>
              </a:ext>
            </a:extLst>
          </p:cNvPr>
          <p:cNvSpPr txBox="1"/>
          <p:nvPr/>
        </p:nvSpPr>
        <p:spPr>
          <a:xfrm>
            <a:off x="10548488" y="2982348"/>
            <a:ext cx="1570360" cy="397958"/>
          </a:xfrm>
          <a:prstGeom prst="rect">
            <a:avLst/>
          </a:prstGeom>
          <a:noFill/>
        </p:spPr>
        <p:txBody>
          <a:bodyPr wrap="none" lIns="0" tIns="0" rIns="0" bIns="0" rtlCol="0">
            <a:noAutofit/>
          </a:bodyPr>
          <a:lstStyle/>
          <a:p>
            <a:pPr marL="171450" indent="-171450">
              <a:buFont typeface="Arial" panose="020B0604020202020204" pitchFamily="34" charset="0"/>
              <a:buChar char="•"/>
            </a:pPr>
            <a:r>
              <a:rPr lang="en-US" altLang="zh-CN" sz="1000" i="1">
                <a:solidFill>
                  <a:srgbClr val="000000"/>
                </a:solidFill>
                <a:cs typeface="Arial"/>
              </a:rPr>
              <a:t>No space for BBU&amp;PSU</a:t>
            </a:r>
          </a:p>
          <a:p>
            <a:pPr marL="171450" indent="-171450">
              <a:buFont typeface="Arial" panose="020B0604020202020204" pitchFamily="34" charset="0"/>
              <a:buChar char="•"/>
            </a:pPr>
            <a:r>
              <a:rPr lang="en-US" altLang="zh-CN" sz="1000" i="1">
                <a:solidFill>
                  <a:srgbClr val="000000"/>
                </a:solidFill>
                <a:cs typeface="Arial"/>
              </a:rPr>
              <a:t>Rack busbar challenge</a:t>
            </a:r>
          </a:p>
          <a:p>
            <a:pPr marL="171450" indent="-171450">
              <a:buFont typeface="Arial" panose="020B0604020202020204" pitchFamily="34" charset="0"/>
              <a:buChar char="•"/>
            </a:pPr>
            <a:r>
              <a:rPr lang="en-US" altLang="zh-CN" sz="1000" i="1">
                <a:solidFill>
                  <a:srgbClr val="000000"/>
                </a:solidFill>
                <a:cs typeface="Arial"/>
              </a:rPr>
              <a:t>Input cable challenge</a:t>
            </a:r>
            <a:endParaRPr lang="zh-CN" altLang="en-US" sz="1000" i="1">
              <a:solidFill>
                <a:srgbClr val="000000"/>
              </a:solidFill>
              <a:cs typeface="Arial"/>
            </a:endParaRPr>
          </a:p>
        </p:txBody>
      </p:sp>
      <p:sp>
        <p:nvSpPr>
          <p:cNvPr id="666" name="TextBox 665">
            <a:extLst>
              <a:ext uri="{FF2B5EF4-FFF2-40B4-BE49-F238E27FC236}">
                <a16:creationId xmlns:a16="http://schemas.microsoft.com/office/drawing/2014/main" id="{675A9370-1BC3-2B6C-C4E3-0EE4D9DDBD37}"/>
              </a:ext>
            </a:extLst>
          </p:cNvPr>
          <p:cNvSpPr txBox="1"/>
          <p:nvPr/>
        </p:nvSpPr>
        <p:spPr>
          <a:xfrm>
            <a:off x="10548488" y="4243797"/>
            <a:ext cx="1570360" cy="397958"/>
          </a:xfrm>
          <a:prstGeom prst="rect">
            <a:avLst/>
          </a:prstGeom>
          <a:noFill/>
        </p:spPr>
        <p:txBody>
          <a:bodyPr wrap="none" lIns="0" tIns="0" rIns="0" bIns="0" rtlCol="0">
            <a:noAutofit/>
          </a:bodyPr>
          <a:lstStyle/>
          <a:p>
            <a:pPr marL="171450" indent="-171450">
              <a:buFont typeface="Arial" panose="020B0604020202020204" pitchFamily="34" charset="0"/>
              <a:buChar char="•"/>
            </a:pPr>
            <a:r>
              <a:rPr lang="en-US" altLang="zh-CN" sz="1000" i="1">
                <a:solidFill>
                  <a:srgbClr val="000000"/>
                </a:solidFill>
                <a:cs typeface="Arial"/>
              </a:rPr>
              <a:t>Rack busbar challenge</a:t>
            </a:r>
          </a:p>
          <a:p>
            <a:pPr marL="171450" indent="-171450">
              <a:buFont typeface="Arial" panose="020B0604020202020204" pitchFamily="34" charset="0"/>
              <a:buChar char="•"/>
            </a:pPr>
            <a:r>
              <a:rPr lang="en-US" altLang="zh-CN" sz="1000" i="1">
                <a:solidFill>
                  <a:srgbClr val="000000"/>
                </a:solidFill>
                <a:cs typeface="Arial"/>
              </a:rPr>
              <a:t>Optimize architecture</a:t>
            </a:r>
          </a:p>
          <a:p>
            <a:endParaRPr lang="zh-CN" altLang="en-US" sz="1000" i="1">
              <a:solidFill>
                <a:srgbClr val="000000"/>
              </a:solidFill>
              <a:cs typeface="Arial"/>
            </a:endParaRPr>
          </a:p>
        </p:txBody>
      </p:sp>
      <p:sp>
        <p:nvSpPr>
          <p:cNvPr id="667" name="TextBox 666">
            <a:extLst>
              <a:ext uri="{FF2B5EF4-FFF2-40B4-BE49-F238E27FC236}">
                <a16:creationId xmlns:a16="http://schemas.microsoft.com/office/drawing/2014/main" id="{99D56328-E2B9-1197-2DCD-07890FA1E5CB}"/>
              </a:ext>
            </a:extLst>
          </p:cNvPr>
          <p:cNvSpPr txBox="1"/>
          <p:nvPr/>
        </p:nvSpPr>
        <p:spPr>
          <a:xfrm>
            <a:off x="10548488" y="5228588"/>
            <a:ext cx="1485016" cy="540070"/>
          </a:xfrm>
          <a:prstGeom prst="rect">
            <a:avLst/>
          </a:prstGeom>
          <a:noFill/>
        </p:spPr>
        <p:txBody>
          <a:bodyPr wrap="none" lIns="0" tIns="0" rIns="0" bIns="0" rtlCol="0">
            <a:noAutofit/>
          </a:bodyPr>
          <a:lstStyle/>
          <a:p>
            <a:pPr marL="171450" indent="-171450">
              <a:buFont typeface="Arial" panose="020B0604020202020204" pitchFamily="34" charset="0"/>
              <a:buChar char="•"/>
            </a:pPr>
            <a:r>
              <a:rPr lang="en-US" altLang="zh-CN" sz="1000" i="1">
                <a:solidFill>
                  <a:srgbClr val="000000"/>
                </a:solidFill>
                <a:cs typeface="Arial"/>
              </a:rPr>
              <a:t>Improve efficiency</a:t>
            </a:r>
          </a:p>
          <a:p>
            <a:pPr marL="171450" indent="-171450">
              <a:buFont typeface="Arial" panose="020B0604020202020204" pitchFamily="34" charset="0"/>
              <a:buChar char="•"/>
            </a:pPr>
            <a:r>
              <a:rPr lang="en-US" altLang="zh-CN" sz="1000" i="1">
                <a:solidFill>
                  <a:srgbClr val="000000"/>
                </a:solidFill>
                <a:cs typeface="Arial"/>
              </a:rPr>
              <a:t>Optimize architecture</a:t>
            </a:r>
          </a:p>
          <a:p>
            <a:pPr marL="171450" indent="-171450">
              <a:buFont typeface="Arial" panose="020B0604020202020204" pitchFamily="34" charset="0"/>
              <a:buChar char="•"/>
            </a:pPr>
            <a:r>
              <a:rPr lang="en-US" altLang="zh-CN" sz="1000" i="1">
                <a:solidFill>
                  <a:srgbClr val="000000"/>
                </a:solidFill>
                <a:cs typeface="Arial"/>
              </a:rPr>
              <a:t>Multi energy integration</a:t>
            </a:r>
            <a:endParaRPr lang="zh-CN" altLang="en-US" sz="1000" i="1">
              <a:solidFill>
                <a:srgbClr val="000000"/>
              </a:solidFill>
              <a:cs typeface="Arial"/>
            </a:endParaRPr>
          </a:p>
        </p:txBody>
      </p:sp>
      <p:sp>
        <p:nvSpPr>
          <p:cNvPr id="668" name="TextBox 12">
            <a:extLst>
              <a:ext uri="{FF2B5EF4-FFF2-40B4-BE49-F238E27FC236}">
                <a16:creationId xmlns:a16="http://schemas.microsoft.com/office/drawing/2014/main" id="{BC8751A8-C27B-0C80-6A63-BA61DC728E4D}"/>
              </a:ext>
            </a:extLst>
          </p:cNvPr>
          <p:cNvSpPr txBox="1">
            <a:spLocks noChangeArrowheads="1"/>
          </p:cNvSpPr>
          <p:nvPr/>
        </p:nvSpPr>
        <p:spPr bwMode="auto">
          <a:xfrm>
            <a:off x="1497256" y="3995013"/>
            <a:ext cx="894469" cy="21544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000" b="0" i="0" u="none" strike="noStrike" kern="0" cap="none" spc="0" normalizeH="0" baseline="0" noProof="0">
                <a:ln>
                  <a:noFill/>
                </a:ln>
                <a:solidFill>
                  <a:srgbClr val="0F245F"/>
                </a:solidFill>
                <a:effectLst/>
                <a:uLnTx/>
                <a:uFillTx/>
              </a:rPr>
              <a:t>Micro-grid</a:t>
            </a:r>
          </a:p>
        </p:txBody>
      </p:sp>
      <p:sp>
        <p:nvSpPr>
          <p:cNvPr id="669" name="TextBox 12">
            <a:extLst>
              <a:ext uri="{FF2B5EF4-FFF2-40B4-BE49-F238E27FC236}">
                <a16:creationId xmlns:a16="http://schemas.microsoft.com/office/drawing/2014/main" id="{DC9D8D67-C9A9-1399-09D8-B993ED1DEF57}"/>
              </a:ext>
            </a:extLst>
          </p:cNvPr>
          <p:cNvSpPr txBox="1">
            <a:spLocks noChangeArrowheads="1"/>
          </p:cNvSpPr>
          <p:nvPr/>
        </p:nvSpPr>
        <p:spPr bwMode="auto">
          <a:xfrm>
            <a:off x="283108" y="1448682"/>
            <a:ext cx="447234" cy="21544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1000" b="0" i="0" u="none" strike="noStrike" kern="0" cap="none" spc="0" normalizeH="0" baseline="0" noProof="0">
                <a:ln>
                  <a:noFill/>
                </a:ln>
                <a:solidFill>
                  <a:srgbClr val="0F245F"/>
                </a:solidFill>
                <a:effectLst/>
                <a:uLnTx/>
                <a:uFillTx/>
              </a:rPr>
              <a:t>Grid</a:t>
            </a:r>
          </a:p>
        </p:txBody>
      </p:sp>
      <p:sp>
        <p:nvSpPr>
          <p:cNvPr id="674" name="TextBox 12">
            <a:extLst>
              <a:ext uri="{FF2B5EF4-FFF2-40B4-BE49-F238E27FC236}">
                <a16:creationId xmlns:a16="http://schemas.microsoft.com/office/drawing/2014/main" id="{5042A0E8-7CDB-B11D-DCF3-8137B53ACA87}"/>
              </a:ext>
            </a:extLst>
          </p:cNvPr>
          <p:cNvSpPr txBox="1">
            <a:spLocks noChangeArrowheads="1"/>
          </p:cNvSpPr>
          <p:nvPr/>
        </p:nvSpPr>
        <p:spPr bwMode="auto">
          <a:xfrm>
            <a:off x="8655968" y="245007"/>
            <a:ext cx="922210" cy="231670"/>
          </a:xfrm>
          <a:prstGeom prst="rect">
            <a:avLst/>
          </a:prstGeom>
          <a:solidFill>
            <a:srgbClr val="92D050"/>
          </a:solidFill>
          <a:ln w="3175">
            <a:solidFill>
              <a:srgbClr val="4D4D4D"/>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F245F"/>
              </a:solidFill>
              <a:effectLst/>
              <a:uLnTx/>
              <a:uFillTx/>
            </a:endParaRPr>
          </a:p>
        </p:txBody>
      </p:sp>
      <p:sp>
        <p:nvSpPr>
          <p:cNvPr id="675" name="TextBox 12">
            <a:extLst>
              <a:ext uri="{FF2B5EF4-FFF2-40B4-BE49-F238E27FC236}">
                <a16:creationId xmlns:a16="http://schemas.microsoft.com/office/drawing/2014/main" id="{540FE5EE-5C2C-9704-2FEF-F74377C1FE06}"/>
              </a:ext>
            </a:extLst>
          </p:cNvPr>
          <p:cNvSpPr txBox="1">
            <a:spLocks noChangeArrowheads="1"/>
          </p:cNvSpPr>
          <p:nvPr/>
        </p:nvSpPr>
        <p:spPr bwMode="auto">
          <a:xfrm>
            <a:off x="8638610" y="268529"/>
            <a:ext cx="972734" cy="205198"/>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Battery Backup</a:t>
            </a:r>
            <a:endParaRPr kumimoji="0" lang="en-US" sz="900" b="0" i="0" u="none" strike="noStrike" kern="0" cap="none" spc="0" normalizeH="0" baseline="0" noProof="0">
              <a:ln>
                <a:noFill/>
              </a:ln>
              <a:solidFill>
                <a:srgbClr val="000000"/>
              </a:solidFill>
              <a:effectLst/>
              <a:uLnTx/>
              <a:uFillTx/>
            </a:endParaRPr>
          </a:p>
        </p:txBody>
      </p:sp>
      <p:grpSp>
        <p:nvGrpSpPr>
          <p:cNvPr id="676" name="Group 62">
            <a:extLst>
              <a:ext uri="{FF2B5EF4-FFF2-40B4-BE49-F238E27FC236}">
                <a16:creationId xmlns:a16="http://schemas.microsoft.com/office/drawing/2014/main" id="{9DBD5DED-13A4-48C4-F3C7-3029642600A6}"/>
              </a:ext>
            </a:extLst>
          </p:cNvPr>
          <p:cNvGrpSpPr/>
          <p:nvPr/>
        </p:nvGrpSpPr>
        <p:grpSpPr>
          <a:xfrm>
            <a:off x="9047120" y="2008495"/>
            <a:ext cx="321910" cy="350062"/>
            <a:chOff x="1938867" y="2243667"/>
            <a:chExt cx="1800000" cy="1800000"/>
          </a:xfrm>
          <a:solidFill>
            <a:srgbClr val="FFFFFF"/>
          </a:solidFill>
        </p:grpSpPr>
        <p:sp>
          <p:nvSpPr>
            <p:cNvPr id="677" name="Rectangle 63">
              <a:extLst>
                <a:ext uri="{FF2B5EF4-FFF2-40B4-BE49-F238E27FC236}">
                  <a16:creationId xmlns:a16="http://schemas.microsoft.com/office/drawing/2014/main" id="{A1FF3853-33E1-6D91-B6CD-C51B2D8FAC8D}"/>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678" name="Straight Connector 64">
              <a:extLst>
                <a:ext uri="{FF2B5EF4-FFF2-40B4-BE49-F238E27FC236}">
                  <a16:creationId xmlns:a16="http://schemas.microsoft.com/office/drawing/2014/main" id="{E1CE6624-2642-1438-EC4B-EF35560004FC}"/>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679" name="Group 46">
              <a:extLst>
                <a:ext uri="{FF2B5EF4-FFF2-40B4-BE49-F238E27FC236}">
                  <a16:creationId xmlns:a16="http://schemas.microsoft.com/office/drawing/2014/main" id="{AB0F590F-1CDE-235E-2CFA-E29E6F18CC8D}"/>
                </a:ext>
              </a:extLst>
            </p:cNvPr>
            <p:cNvGrpSpPr/>
            <p:nvPr/>
          </p:nvGrpSpPr>
          <p:grpSpPr>
            <a:xfrm>
              <a:off x="2098677" y="2668557"/>
              <a:ext cx="1547784" cy="869981"/>
              <a:chOff x="3775077" y="2063719"/>
              <a:chExt cx="1547784" cy="869981"/>
            </a:xfrm>
            <a:grpFill/>
          </p:grpSpPr>
          <p:cxnSp>
            <p:nvCxnSpPr>
              <p:cNvPr id="680" name="Straight Connector 67">
                <a:extLst>
                  <a:ext uri="{FF2B5EF4-FFF2-40B4-BE49-F238E27FC236}">
                    <a16:creationId xmlns:a16="http://schemas.microsoft.com/office/drawing/2014/main" id="{872B46F8-04F9-AABA-A29B-A211A7C61D22}"/>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681" name="Straight Connector 68">
                <a:extLst>
                  <a:ext uri="{FF2B5EF4-FFF2-40B4-BE49-F238E27FC236}">
                    <a16:creationId xmlns:a16="http://schemas.microsoft.com/office/drawing/2014/main" id="{695D4720-BA78-6A97-3256-892595936CCC}"/>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682" name="Straight Connector 67">
                <a:extLst>
                  <a:ext uri="{FF2B5EF4-FFF2-40B4-BE49-F238E27FC236}">
                    <a16:creationId xmlns:a16="http://schemas.microsoft.com/office/drawing/2014/main" id="{5B862113-F1EF-AA62-3BD2-840DD185A0CD}"/>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683" name="Straight Connector 68">
                <a:extLst>
                  <a:ext uri="{FF2B5EF4-FFF2-40B4-BE49-F238E27FC236}">
                    <a16:creationId xmlns:a16="http://schemas.microsoft.com/office/drawing/2014/main" id="{274B9F3C-EF3D-57D2-4B7C-E07EF6729897}"/>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684" name="TextBox 12">
            <a:extLst>
              <a:ext uri="{FF2B5EF4-FFF2-40B4-BE49-F238E27FC236}">
                <a16:creationId xmlns:a16="http://schemas.microsoft.com/office/drawing/2014/main" id="{B71B32A7-3791-CEFE-9A5E-B036715C2A80}"/>
              </a:ext>
            </a:extLst>
          </p:cNvPr>
          <p:cNvSpPr txBox="1">
            <a:spLocks noChangeArrowheads="1"/>
          </p:cNvSpPr>
          <p:nvPr/>
        </p:nvSpPr>
        <p:spPr bwMode="auto">
          <a:xfrm>
            <a:off x="8624546" y="2008818"/>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lang="en-US" sz="900" kern="0">
                <a:solidFill>
                  <a:srgbClr val="000000"/>
                </a:solidFill>
              </a:rPr>
              <a:t>12</a:t>
            </a:r>
            <a:r>
              <a:rPr kumimoji="0" lang="en-US" sz="900" b="0" i="0" u="none" strike="noStrike" kern="0" cap="none" spc="0" normalizeH="0" baseline="0" noProof="0">
                <a:ln>
                  <a:noFill/>
                </a:ln>
                <a:solidFill>
                  <a:srgbClr val="000000"/>
                </a:solidFill>
                <a:effectLst/>
                <a:uLnTx/>
                <a:uFillTx/>
              </a:rPr>
              <a:t>V</a:t>
            </a:r>
          </a:p>
        </p:txBody>
      </p:sp>
      <p:sp>
        <p:nvSpPr>
          <p:cNvPr id="697" name="Line 368">
            <a:extLst>
              <a:ext uri="{FF2B5EF4-FFF2-40B4-BE49-F238E27FC236}">
                <a16:creationId xmlns:a16="http://schemas.microsoft.com/office/drawing/2014/main" id="{B80ABA62-83F4-A57F-694E-6FEE552DE1C0}"/>
              </a:ext>
            </a:extLst>
          </p:cNvPr>
          <p:cNvSpPr>
            <a:spLocks noChangeShapeType="1"/>
          </p:cNvSpPr>
          <p:nvPr/>
        </p:nvSpPr>
        <p:spPr bwMode="auto">
          <a:xfrm>
            <a:off x="9374029" y="1178919"/>
            <a:ext cx="260044" cy="0"/>
          </a:xfrm>
          <a:prstGeom prst="line">
            <a:avLst/>
          </a:prstGeom>
          <a:noFill/>
          <a:ln w="19050">
            <a:solidFill>
              <a:srgbClr val="4D4D4D"/>
            </a:solidFill>
            <a:round/>
            <a:headEnd/>
            <a:tailEnd type="triangle" w="med" len="me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698" name="TextBox 12">
            <a:extLst>
              <a:ext uri="{FF2B5EF4-FFF2-40B4-BE49-F238E27FC236}">
                <a16:creationId xmlns:a16="http://schemas.microsoft.com/office/drawing/2014/main" id="{72256265-A877-6A92-9866-D67E73598CA7}"/>
              </a:ext>
            </a:extLst>
          </p:cNvPr>
          <p:cNvSpPr txBox="1">
            <a:spLocks noChangeArrowheads="1"/>
          </p:cNvSpPr>
          <p:nvPr/>
        </p:nvSpPr>
        <p:spPr bwMode="auto">
          <a:xfrm>
            <a:off x="9204691" y="975586"/>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0.x</a:t>
            </a:r>
            <a:r>
              <a:rPr kumimoji="0" lang="en-US" sz="900" b="0" i="0" u="none" strike="noStrike" kern="0" cap="none" spc="0" normalizeH="0" baseline="0" noProof="0">
                <a:ln>
                  <a:noFill/>
                </a:ln>
                <a:solidFill>
                  <a:srgbClr val="000000"/>
                </a:solidFill>
                <a:effectLst/>
                <a:uLnTx/>
                <a:uFillTx/>
              </a:rPr>
              <a:t>V</a:t>
            </a:r>
          </a:p>
        </p:txBody>
      </p:sp>
      <p:grpSp>
        <p:nvGrpSpPr>
          <p:cNvPr id="699" name="Group 62">
            <a:extLst>
              <a:ext uri="{FF2B5EF4-FFF2-40B4-BE49-F238E27FC236}">
                <a16:creationId xmlns:a16="http://schemas.microsoft.com/office/drawing/2014/main" id="{A0A91AFE-2E0F-3520-139E-DD1470A18519}"/>
              </a:ext>
            </a:extLst>
          </p:cNvPr>
          <p:cNvGrpSpPr/>
          <p:nvPr/>
        </p:nvGrpSpPr>
        <p:grpSpPr>
          <a:xfrm>
            <a:off x="9047120" y="987845"/>
            <a:ext cx="321910" cy="350062"/>
            <a:chOff x="1938867" y="2243667"/>
            <a:chExt cx="1800000" cy="1800000"/>
          </a:xfrm>
          <a:solidFill>
            <a:srgbClr val="FFFFFF"/>
          </a:solidFill>
        </p:grpSpPr>
        <p:sp>
          <p:nvSpPr>
            <p:cNvPr id="700" name="Rectangle 63">
              <a:extLst>
                <a:ext uri="{FF2B5EF4-FFF2-40B4-BE49-F238E27FC236}">
                  <a16:creationId xmlns:a16="http://schemas.microsoft.com/office/drawing/2014/main" id="{A9E64D3D-39F7-F07B-EAD2-D7E32DF5F25E}"/>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701" name="Straight Connector 64">
              <a:extLst>
                <a:ext uri="{FF2B5EF4-FFF2-40B4-BE49-F238E27FC236}">
                  <a16:creationId xmlns:a16="http://schemas.microsoft.com/office/drawing/2014/main" id="{B1DB4331-47FF-E574-5466-7623B30CCCC6}"/>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702" name="Group 46">
              <a:extLst>
                <a:ext uri="{FF2B5EF4-FFF2-40B4-BE49-F238E27FC236}">
                  <a16:creationId xmlns:a16="http://schemas.microsoft.com/office/drawing/2014/main" id="{8EDDAD1F-8180-AAA2-2640-001297A3D0A0}"/>
                </a:ext>
              </a:extLst>
            </p:cNvPr>
            <p:cNvGrpSpPr/>
            <p:nvPr/>
          </p:nvGrpSpPr>
          <p:grpSpPr>
            <a:xfrm>
              <a:off x="2098677" y="2668557"/>
              <a:ext cx="1547784" cy="869981"/>
              <a:chOff x="3775077" y="2063719"/>
              <a:chExt cx="1547784" cy="869981"/>
            </a:xfrm>
            <a:grpFill/>
          </p:grpSpPr>
          <p:cxnSp>
            <p:nvCxnSpPr>
              <p:cNvPr id="703" name="Straight Connector 67">
                <a:extLst>
                  <a:ext uri="{FF2B5EF4-FFF2-40B4-BE49-F238E27FC236}">
                    <a16:creationId xmlns:a16="http://schemas.microsoft.com/office/drawing/2014/main" id="{1B6E9677-F976-519D-75C8-EE24E4CE67EB}"/>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704" name="Straight Connector 68">
                <a:extLst>
                  <a:ext uri="{FF2B5EF4-FFF2-40B4-BE49-F238E27FC236}">
                    <a16:creationId xmlns:a16="http://schemas.microsoft.com/office/drawing/2014/main" id="{11D0D434-69EF-835E-DF5D-471A226D2227}"/>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705" name="Straight Connector 67">
                <a:extLst>
                  <a:ext uri="{FF2B5EF4-FFF2-40B4-BE49-F238E27FC236}">
                    <a16:creationId xmlns:a16="http://schemas.microsoft.com/office/drawing/2014/main" id="{9979207C-E210-32A1-427D-682E1E6FC4F4}"/>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706" name="Straight Connector 68">
                <a:extLst>
                  <a:ext uri="{FF2B5EF4-FFF2-40B4-BE49-F238E27FC236}">
                    <a16:creationId xmlns:a16="http://schemas.microsoft.com/office/drawing/2014/main" id="{F1497A68-B667-92A9-C162-6CF2D14D600E}"/>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707" name="TextBox 12">
            <a:extLst>
              <a:ext uri="{FF2B5EF4-FFF2-40B4-BE49-F238E27FC236}">
                <a16:creationId xmlns:a16="http://schemas.microsoft.com/office/drawing/2014/main" id="{29B4ADB3-1526-5654-7011-BFD3EA42866E}"/>
              </a:ext>
            </a:extLst>
          </p:cNvPr>
          <p:cNvSpPr txBox="1">
            <a:spLocks noChangeArrowheads="1"/>
          </p:cNvSpPr>
          <p:nvPr/>
        </p:nvSpPr>
        <p:spPr bwMode="auto">
          <a:xfrm>
            <a:off x="8624546" y="990442"/>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lang="en-US" sz="900" kern="0">
                <a:solidFill>
                  <a:srgbClr val="000000"/>
                </a:solidFill>
              </a:rPr>
              <a:t>12</a:t>
            </a:r>
            <a:r>
              <a:rPr kumimoji="0" lang="en-US" sz="900" b="0" i="0" u="none" strike="noStrike" kern="0" cap="none" spc="0" normalizeH="0" baseline="0" noProof="0">
                <a:ln>
                  <a:noFill/>
                </a:ln>
                <a:solidFill>
                  <a:srgbClr val="000000"/>
                </a:solidFill>
                <a:effectLst/>
                <a:uLnTx/>
                <a:uFillTx/>
              </a:rPr>
              <a:t>V</a:t>
            </a:r>
          </a:p>
        </p:txBody>
      </p:sp>
      <p:sp>
        <p:nvSpPr>
          <p:cNvPr id="708" name="Line 368">
            <a:extLst>
              <a:ext uri="{FF2B5EF4-FFF2-40B4-BE49-F238E27FC236}">
                <a16:creationId xmlns:a16="http://schemas.microsoft.com/office/drawing/2014/main" id="{F3AB5CB7-59F2-A795-615D-DAD5286BC73F}"/>
              </a:ext>
            </a:extLst>
          </p:cNvPr>
          <p:cNvSpPr>
            <a:spLocks noChangeShapeType="1"/>
          </p:cNvSpPr>
          <p:nvPr/>
        </p:nvSpPr>
        <p:spPr bwMode="auto">
          <a:xfrm>
            <a:off x="9374029" y="3841997"/>
            <a:ext cx="260044" cy="0"/>
          </a:xfrm>
          <a:prstGeom prst="line">
            <a:avLst/>
          </a:prstGeom>
          <a:noFill/>
          <a:ln w="19050">
            <a:solidFill>
              <a:srgbClr val="4D4D4D"/>
            </a:solidFill>
            <a:round/>
            <a:headEnd/>
            <a:tailEnd type="triangle" w="med" len="me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sp>
        <p:nvSpPr>
          <p:cNvPr id="709" name="TextBox 12">
            <a:extLst>
              <a:ext uri="{FF2B5EF4-FFF2-40B4-BE49-F238E27FC236}">
                <a16:creationId xmlns:a16="http://schemas.microsoft.com/office/drawing/2014/main" id="{335AF110-1285-131A-ADB6-DE25B7B1D0B8}"/>
              </a:ext>
            </a:extLst>
          </p:cNvPr>
          <p:cNvSpPr txBox="1">
            <a:spLocks noChangeArrowheads="1"/>
          </p:cNvSpPr>
          <p:nvPr/>
        </p:nvSpPr>
        <p:spPr bwMode="auto">
          <a:xfrm>
            <a:off x="9204691" y="3638664"/>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0.x</a:t>
            </a:r>
            <a:r>
              <a:rPr kumimoji="0" lang="en-US" sz="900" b="0" i="0" u="none" strike="noStrike" kern="0" cap="none" spc="0" normalizeH="0" baseline="0" noProof="0">
                <a:ln>
                  <a:noFill/>
                </a:ln>
                <a:solidFill>
                  <a:srgbClr val="000000"/>
                </a:solidFill>
                <a:effectLst/>
                <a:uLnTx/>
                <a:uFillTx/>
              </a:rPr>
              <a:t>V</a:t>
            </a:r>
          </a:p>
        </p:txBody>
      </p:sp>
      <p:grpSp>
        <p:nvGrpSpPr>
          <p:cNvPr id="710" name="Group 62">
            <a:extLst>
              <a:ext uri="{FF2B5EF4-FFF2-40B4-BE49-F238E27FC236}">
                <a16:creationId xmlns:a16="http://schemas.microsoft.com/office/drawing/2014/main" id="{A4ADDCE5-47D3-A914-46DD-2E2940ECCABF}"/>
              </a:ext>
            </a:extLst>
          </p:cNvPr>
          <p:cNvGrpSpPr/>
          <p:nvPr/>
        </p:nvGrpSpPr>
        <p:grpSpPr>
          <a:xfrm>
            <a:off x="9047120" y="3650923"/>
            <a:ext cx="321910" cy="350062"/>
            <a:chOff x="1938867" y="2243667"/>
            <a:chExt cx="1800000" cy="1800000"/>
          </a:xfrm>
          <a:solidFill>
            <a:srgbClr val="FFFFFF"/>
          </a:solidFill>
        </p:grpSpPr>
        <p:sp>
          <p:nvSpPr>
            <p:cNvPr id="711" name="Rectangle 63">
              <a:extLst>
                <a:ext uri="{FF2B5EF4-FFF2-40B4-BE49-F238E27FC236}">
                  <a16:creationId xmlns:a16="http://schemas.microsoft.com/office/drawing/2014/main" id="{002B6D71-146E-9A42-71A5-E63BE4D79542}"/>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712" name="Straight Connector 64">
              <a:extLst>
                <a:ext uri="{FF2B5EF4-FFF2-40B4-BE49-F238E27FC236}">
                  <a16:creationId xmlns:a16="http://schemas.microsoft.com/office/drawing/2014/main" id="{2A48611C-7598-FADA-4FDD-327B1E9B91EA}"/>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713" name="Group 46">
              <a:extLst>
                <a:ext uri="{FF2B5EF4-FFF2-40B4-BE49-F238E27FC236}">
                  <a16:creationId xmlns:a16="http://schemas.microsoft.com/office/drawing/2014/main" id="{F3FA6A46-5492-3B16-052B-FAB9531E89DF}"/>
                </a:ext>
              </a:extLst>
            </p:cNvPr>
            <p:cNvGrpSpPr/>
            <p:nvPr/>
          </p:nvGrpSpPr>
          <p:grpSpPr>
            <a:xfrm>
              <a:off x="2098677" y="2668557"/>
              <a:ext cx="1547784" cy="869981"/>
              <a:chOff x="3775077" y="2063719"/>
              <a:chExt cx="1547784" cy="869981"/>
            </a:xfrm>
            <a:grpFill/>
          </p:grpSpPr>
          <p:cxnSp>
            <p:nvCxnSpPr>
              <p:cNvPr id="714" name="Straight Connector 67">
                <a:extLst>
                  <a:ext uri="{FF2B5EF4-FFF2-40B4-BE49-F238E27FC236}">
                    <a16:creationId xmlns:a16="http://schemas.microsoft.com/office/drawing/2014/main" id="{AB0906BC-0D53-21CD-1DF8-5546E166EB2A}"/>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715" name="Straight Connector 68">
                <a:extLst>
                  <a:ext uri="{FF2B5EF4-FFF2-40B4-BE49-F238E27FC236}">
                    <a16:creationId xmlns:a16="http://schemas.microsoft.com/office/drawing/2014/main" id="{A81472A6-8A7A-E4F0-DACB-5A2612C11E9E}"/>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716" name="Straight Connector 67">
                <a:extLst>
                  <a:ext uri="{FF2B5EF4-FFF2-40B4-BE49-F238E27FC236}">
                    <a16:creationId xmlns:a16="http://schemas.microsoft.com/office/drawing/2014/main" id="{F9021577-BFD2-BFF0-B0B7-5A2DB1FE65DE}"/>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717" name="Straight Connector 68">
                <a:extLst>
                  <a:ext uri="{FF2B5EF4-FFF2-40B4-BE49-F238E27FC236}">
                    <a16:creationId xmlns:a16="http://schemas.microsoft.com/office/drawing/2014/main" id="{FF5EEAEF-E879-080F-F026-C6B7BCB7C6D1}"/>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sp>
        <p:nvSpPr>
          <p:cNvPr id="718" name="TextBox 12">
            <a:extLst>
              <a:ext uri="{FF2B5EF4-FFF2-40B4-BE49-F238E27FC236}">
                <a16:creationId xmlns:a16="http://schemas.microsoft.com/office/drawing/2014/main" id="{F3A46578-7D8A-9460-B433-F53F17FD55C1}"/>
              </a:ext>
            </a:extLst>
          </p:cNvPr>
          <p:cNvSpPr txBox="1">
            <a:spLocks noChangeArrowheads="1"/>
          </p:cNvSpPr>
          <p:nvPr/>
        </p:nvSpPr>
        <p:spPr bwMode="auto">
          <a:xfrm>
            <a:off x="8624546" y="3651246"/>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lang="en-US" sz="900" kern="0">
                <a:solidFill>
                  <a:srgbClr val="000000"/>
                </a:solidFill>
              </a:rPr>
              <a:t>12</a:t>
            </a:r>
            <a:r>
              <a:rPr kumimoji="0" lang="en-US" sz="900" b="0" i="0" u="none" strike="noStrike" kern="0" cap="none" spc="0" normalizeH="0" baseline="0" noProof="0">
                <a:ln>
                  <a:noFill/>
                </a:ln>
                <a:solidFill>
                  <a:srgbClr val="000000"/>
                </a:solidFill>
                <a:effectLst/>
                <a:uLnTx/>
                <a:uFillTx/>
              </a:rPr>
              <a:t>V</a:t>
            </a:r>
          </a:p>
        </p:txBody>
      </p:sp>
      <p:sp>
        <p:nvSpPr>
          <p:cNvPr id="720" name="TextBox 12">
            <a:extLst>
              <a:ext uri="{FF2B5EF4-FFF2-40B4-BE49-F238E27FC236}">
                <a16:creationId xmlns:a16="http://schemas.microsoft.com/office/drawing/2014/main" id="{73F1F192-1ECE-345F-1462-56CA6CB94D37}"/>
              </a:ext>
            </a:extLst>
          </p:cNvPr>
          <p:cNvSpPr txBox="1">
            <a:spLocks noChangeArrowheads="1"/>
          </p:cNvSpPr>
          <p:nvPr/>
        </p:nvSpPr>
        <p:spPr bwMode="auto">
          <a:xfrm>
            <a:off x="9024335" y="4760299"/>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0.x</a:t>
            </a:r>
            <a:r>
              <a:rPr kumimoji="0" lang="en-US" sz="900" b="0" i="0" u="none" strike="noStrike" kern="0" cap="none" spc="0" normalizeH="0" baseline="0" noProof="0">
                <a:ln>
                  <a:noFill/>
                </a:ln>
                <a:solidFill>
                  <a:srgbClr val="000000"/>
                </a:solidFill>
                <a:effectLst/>
                <a:uLnTx/>
                <a:uFillTx/>
              </a:rPr>
              <a:t>V</a:t>
            </a:r>
          </a:p>
        </p:txBody>
      </p:sp>
      <p:sp>
        <p:nvSpPr>
          <p:cNvPr id="731" name="TextBox 12">
            <a:extLst>
              <a:ext uri="{FF2B5EF4-FFF2-40B4-BE49-F238E27FC236}">
                <a16:creationId xmlns:a16="http://schemas.microsoft.com/office/drawing/2014/main" id="{F4FC5C78-4F05-CA7F-797E-0732FA9043D4}"/>
              </a:ext>
            </a:extLst>
          </p:cNvPr>
          <p:cNvSpPr txBox="1">
            <a:spLocks noChangeArrowheads="1"/>
          </p:cNvSpPr>
          <p:nvPr/>
        </p:nvSpPr>
        <p:spPr bwMode="auto">
          <a:xfrm>
            <a:off x="9024335" y="5956089"/>
            <a:ext cx="580571" cy="192396"/>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0" i="0" u="none" strike="noStrike" kern="0" cap="none" spc="0" normalizeH="0" baseline="0" noProof="0">
                <a:ln>
                  <a:noFill/>
                </a:ln>
                <a:solidFill>
                  <a:srgbClr val="000000"/>
                </a:solidFill>
                <a:effectLst/>
                <a:uLnTx/>
                <a:uFillTx/>
              </a:rPr>
              <a:t>0.x</a:t>
            </a:r>
            <a:r>
              <a:rPr kumimoji="0" lang="en-US" sz="900" b="0" i="0" u="none" strike="noStrike" kern="0" cap="none" spc="0" normalizeH="0" baseline="0" noProof="0">
                <a:ln>
                  <a:noFill/>
                </a:ln>
                <a:solidFill>
                  <a:srgbClr val="000000"/>
                </a:solidFill>
                <a:effectLst/>
                <a:uLnTx/>
                <a:uFillTx/>
              </a:rPr>
              <a:t>V</a:t>
            </a:r>
          </a:p>
        </p:txBody>
      </p:sp>
      <p:sp>
        <p:nvSpPr>
          <p:cNvPr id="743" name="TextBox 12">
            <a:extLst>
              <a:ext uri="{FF2B5EF4-FFF2-40B4-BE49-F238E27FC236}">
                <a16:creationId xmlns:a16="http://schemas.microsoft.com/office/drawing/2014/main" id="{BA7E165F-CDC1-3355-28FF-B70B257787C7}"/>
              </a:ext>
            </a:extLst>
          </p:cNvPr>
          <p:cNvSpPr txBox="1">
            <a:spLocks noChangeArrowheads="1"/>
          </p:cNvSpPr>
          <p:nvPr/>
        </p:nvSpPr>
        <p:spPr bwMode="auto">
          <a:xfrm>
            <a:off x="8207401" y="4500001"/>
            <a:ext cx="929010" cy="184850"/>
          </a:xfrm>
          <a:prstGeom prst="rect">
            <a:avLst/>
          </a:prstGeom>
          <a:noFill/>
          <a:ln w="3175">
            <a:noFill/>
            <a:miter lim="800000"/>
            <a:headEnd/>
            <a:tailEnd/>
          </a:ln>
        </p:spPr>
        <p:txBody>
          <a:bodyPr/>
          <a:lstStyle/>
          <a:p>
            <a:pPr marL="0" marR="0" lvl="0" indent="0" defTabSz="914400" eaLnBrk="1" fontAlgn="auto" latinLnBrk="0" hangingPunct="1">
              <a:lnSpc>
                <a:spcPct val="80000"/>
              </a:lnSpc>
              <a:spcBef>
                <a:spcPts val="0"/>
              </a:spcBef>
              <a:spcAft>
                <a:spcPts val="0"/>
              </a:spcAft>
              <a:buClrTx/>
              <a:buSzTx/>
              <a:buFontTx/>
              <a:buNone/>
              <a:tabLst/>
              <a:defRPr/>
            </a:pPr>
            <a:r>
              <a:rPr lang="en-US" sz="900" kern="0">
                <a:solidFill>
                  <a:srgbClr val="000000"/>
                </a:solidFill>
              </a:rPr>
              <a:t>HVDC Server</a:t>
            </a:r>
            <a:endParaRPr kumimoji="0" lang="en-US" sz="900" b="0" i="0" u="none" strike="noStrike" kern="0" cap="none" spc="0" normalizeH="0" baseline="0" noProof="0">
              <a:ln>
                <a:noFill/>
              </a:ln>
              <a:solidFill>
                <a:srgbClr val="000000"/>
              </a:solidFill>
              <a:effectLst/>
              <a:uLnTx/>
              <a:uFillTx/>
            </a:endParaRPr>
          </a:p>
        </p:txBody>
      </p:sp>
      <p:sp>
        <p:nvSpPr>
          <p:cNvPr id="745" name="TextBox 12">
            <a:extLst>
              <a:ext uri="{FF2B5EF4-FFF2-40B4-BE49-F238E27FC236}">
                <a16:creationId xmlns:a16="http://schemas.microsoft.com/office/drawing/2014/main" id="{EB189135-2B19-7A2A-DF8C-76645B0B750D}"/>
              </a:ext>
            </a:extLst>
          </p:cNvPr>
          <p:cNvSpPr txBox="1">
            <a:spLocks noChangeArrowheads="1"/>
          </p:cNvSpPr>
          <p:nvPr/>
        </p:nvSpPr>
        <p:spPr bwMode="auto">
          <a:xfrm>
            <a:off x="8207401" y="5683846"/>
            <a:ext cx="929010" cy="184850"/>
          </a:xfrm>
          <a:prstGeom prst="rect">
            <a:avLst/>
          </a:prstGeom>
          <a:noFill/>
          <a:ln w="3175">
            <a:noFill/>
            <a:miter lim="800000"/>
            <a:headEnd/>
            <a:tailEnd/>
          </a:ln>
        </p:spPr>
        <p:txBody>
          <a:bodyPr/>
          <a:lstStyle/>
          <a:p>
            <a:pPr marL="0" marR="0" lvl="0" indent="0" defTabSz="914400" eaLnBrk="1" fontAlgn="auto" latinLnBrk="0" hangingPunct="1">
              <a:lnSpc>
                <a:spcPct val="80000"/>
              </a:lnSpc>
              <a:spcBef>
                <a:spcPts val="0"/>
              </a:spcBef>
              <a:spcAft>
                <a:spcPts val="0"/>
              </a:spcAft>
              <a:buClrTx/>
              <a:buSzTx/>
              <a:buFontTx/>
              <a:buNone/>
              <a:tabLst/>
              <a:defRPr/>
            </a:pPr>
            <a:r>
              <a:rPr lang="en-US" sz="900" kern="0">
                <a:solidFill>
                  <a:srgbClr val="000000"/>
                </a:solidFill>
              </a:rPr>
              <a:t>HVDC Server</a:t>
            </a:r>
            <a:endParaRPr kumimoji="0" lang="en-US" sz="900" b="0" i="0" u="none" strike="noStrike" kern="0" cap="none" spc="0" normalizeH="0" baseline="0" noProof="0">
              <a:ln>
                <a:noFill/>
              </a:ln>
              <a:solidFill>
                <a:srgbClr val="000000"/>
              </a:solidFill>
              <a:effectLst/>
              <a:uLnTx/>
              <a:uFillTx/>
            </a:endParaRPr>
          </a:p>
        </p:txBody>
      </p:sp>
      <p:sp>
        <p:nvSpPr>
          <p:cNvPr id="748" name="TextBox 12">
            <a:extLst>
              <a:ext uri="{FF2B5EF4-FFF2-40B4-BE49-F238E27FC236}">
                <a16:creationId xmlns:a16="http://schemas.microsoft.com/office/drawing/2014/main" id="{2C8DA7E4-B4E6-F7C4-E089-90770A16729C}"/>
              </a:ext>
            </a:extLst>
          </p:cNvPr>
          <p:cNvSpPr txBox="1">
            <a:spLocks noChangeArrowheads="1"/>
          </p:cNvSpPr>
          <p:nvPr/>
        </p:nvSpPr>
        <p:spPr bwMode="auto">
          <a:xfrm>
            <a:off x="7822685" y="4760879"/>
            <a:ext cx="536681" cy="193898"/>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50V</a:t>
            </a:r>
            <a:r>
              <a:rPr kumimoji="0" lang="en-US" altLang="zh-CN" sz="900" b="0" i="0" u="none" strike="noStrike" kern="0" cap="none" spc="0" normalizeH="0" baseline="0" noProof="0">
                <a:ln>
                  <a:noFill/>
                </a:ln>
                <a:solidFill>
                  <a:srgbClr val="000000"/>
                </a:solidFill>
                <a:effectLst/>
                <a:uLnTx/>
                <a:uFillTx/>
              </a:rPr>
              <a:t>dc</a:t>
            </a:r>
            <a:endParaRPr kumimoji="0" lang="en-US" sz="900" b="0" i="0" u="none" strike="noStrike" kern="0" cap="none" spc="0" normalizeH="0" baseline="0" noProof="0">
              <a:ln>
                <a:noFill/>
              </a:ln>
              <a:solidFill>
                <a:srgbClr val="000000"/>
              </a:solidFill>
              <a:effectLst/>
              <a:uLnTx/>
              <a:uFillTx/>
            </a:endParaRPr>
          </a:p>
        </p:txBody>
      </p:sp>
      <p:sp>
        <p:nvSpPr>
          <p:cNvPr id="749" name="TextBox 12">
            <a:extLst>
              <a:ext uri="{FF2B5EF4-FFF2-40B4-BE49-F238E27FC236}">
                <a16:creationId xmlns:a16="http://schemas.microsoft.com/office/drawing/2014/main" id="{B49A6238-B5D4-4D89-614E-21D6DB015FBC}"/>
              </a:ext>
            </a:extLst>
          </p:cNvPr>
          <p:cNvSpPr txBox="1">
            <a:spLocks noChangeArrowheads="1"/>
          </p:cNvSpPr>
          <p:nvPr/>
        </p:nvSpPr>
        <p:spPr bwMode="auto">
          <a:xfrm>
            <a:off x="7822685" y="5951394"/>
            <a:ext cx="536681" cy="193898"/>
          </a:xfrm>
          <a:prstGeom prst="rect">
            <a:avLst/>
          </a:prstGeom>
          <a:noFill/>
          <a:ln w="3175">
            <a:noFill/>
            <a:miter lim="800000"/>
            <a:headEnd/>
            <a:tailEnd/>
          </a:ln>
        </p:spPr>
        <p:txBody>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rPr>
              <a:t>50V</a:t>
            </a:r>
            <a:r>
              <a:rPr kumimoji="0" lang="en-US" altLang="zh-CN" sz="900" b="0" i="0" u="none" strike="noStrike" kern="0" cap="none" spc="0" normalizeH="0" baseline="0" noProof="0">
                <a:ln>
                  <a:noFill/>
                </a:ln>
                <a:solidFill>
                  <a:srgbClr val="000000"/>
                </a:solidFill>
                <a:effectLst/>
                <a:uLnTx/>
                <a:uFillTx/>
              </a:rPr>
              <a:t>dc</a:t>
            </a:r>
            <a:endParaRPr kumimoji="0" lang="en-US" sz="900" b="0" i="0" u="none" strike="noStrike" kern="0" cap="none" spc="0" normalizeH="0" baseline="0" noProof="0">
              <a:ln>
                <a:noFill/>
              </a:ln>
              <a:solidFill>
                <a:srgbClr val="000000"/>
              </a:solidFill>
              <a:effectLst/>
              <a:uLnTx/>
              <a:uFillTx/>
            </a:endParaRPr>
          </a:p>
        </p:txBody>
      </p:sp>
      <p:sp>
        <p:nvSpPr>
          <p:cNvPr id="4" name="Rectangle 6">
            <a:extLst>
              <a:ext uri="{FF2B5EF4-FFF2-40B4-BE49-F238E27FC236}">
                <a16:creationId xmlns:a16="http://schemas.microsoft.com/office/drawing/2014/main" id="{3F9A2767-90EE-7D85-C7DF-E47284AA8F9E}"/>
              </a:ext>
            </a:extLst>
          </p:cNvPr>
          <p:cNvSpPr/>
          <p:nvPr/>
        </p:nvSpPr>
        <p:spPr>
          <a:xfrm rot="5400000">
            <a:off x="4674140" y="4482396"/>
            <a:ext cx="350062" cy="346433"/>
          </a:xfrm>
          <a:prstGeom prst="rect">
            <a:avLst/>
          </a:prstGeom>
          <a:noFill/>
          <a:ln w="6350" cap="flat" cmpd="sng" algn="ctr">
            <a:solidFill>
              <a:srgbClr val="000000"/>
            </a:solidFill>
            <a:prstDash val="solid"/>
            <a:miter lim="800000"/>
          </a:ln>
          <a:effectLst/>
        </p:spPr>
        <p:txBody>
          <a:bodyPr tIns="90000" bIns="90000" rtlCol="0" anchor="ctr"/>
          <a:lstStyle/>
          <a:p>
            <a:pPr algn="ctr">
              <a:defRPr/>
            </a:pPr>
            <a:endParaRPr lang="en-AU" kern="0">
              <a:noFill/>
              <a:ea typeface="微软雅黑"/>
            </a:endParaRPr>
          </a:p>
        </p:txBody>
      </p:sp>
      <p:cxnSp>
        <p:nvCxnSpPr>
          <p:cNvPr id="5" name="Straight Connector 4">
            <a:extLst>
              <a:ext uri="{FF2B5EF4-FFF2-40B4-BE49-F238E27FC236}">
                <a16:creationId xmlns:a16="http://schemas.microsoft.com/office/drawing/2014/main" id="{5E4B9B60-2025-77B3-191F-33C5568F1228}"/>
              </a:ext>
            </a:extLst>
          </p:cNvPr>
          <p:cNvCxnSpPr/>
          <p:nvPr/>
        </p:nvCxnSpPr>
        <p:spPr>
          <a:xfrm rot="5400000">
            <a:off x="4860918" y="4651336"/>
            <a:ext cx="146703" cy="0"/>
          </a:xfrm>
          <a:prstGeom prst="line">
            <a:avLst/>
          </a:prstGeom>
          <a:noFill/>
          <a:ln w="9525" cap="flat" cmpd="sng" algn="ctr">
            <a:solidFill>
              <a:srgbClr val="000000"/>
            </a:solidFill>
            <a:prstDash val="solid"/>
            <a:miter lim="800000"/>
          </a:ln>
          <a:effectLst/>
        </p:spPr>
      </p:cxnSp>
      <p:cxnSp>
        <p:nvCxnSpPr>
          <p:cNvPr id="11" name="Straight Connector 10">
            <a:extLst>
              <a:ext uri="{FF2B5EF4-FFF2-40B4-BE49-F238E27FC236}">
                <a16:creationId xmlns:a16="http://schemas.microsoft.com/office/drawing/2014/main" id="{7E80DD31-1708-C838-3D07-766C71B2F65E}"/>
              </a:ext>
            </a:extLst>
          </p:cNvPr>
          <p:cNvCxnSpPr/>
          <p:nvPr/>
        </p:nvCxnSpPr>
        <p:spPr>
          <a:xfrm rot="5400000">
            <a:off x="4853070" y="4602703"/>
            <a:ext cx="0" cy="105820"/>
          </a:xfrm>
          <a:prstGeom prst="line">
            <a:avLst/>
          </a:prstGeom>
          <a:noFill/>
          <a:ln w="12700" cap="flat" cmpd="sng" algn="ctr">
            <a:solidFill>
              <a:srgbClr val="000000"/>
            </a:solidFill>
            <a:prstDash val="sysDash"/>
            <a:miter lim="800000"/>
          </a:ln>
          <a:effectLst/>
        </p:spPr>
      </p:cxnSp>
      <p:sp>
        <p:nvSpPr>
          <p:cNvPr id="12" name="Line 8">
            <a:extLst>
              <a:ext uri="{FF2B5EF4-FFF2-40B4-BE49-F238E27FC236}">
                <a16:creationId xmlns:a16="http://schemas.microsoft.com/office/drawing/2014/main" id="{F34C4ACE-477A-5445-E16A-2E75A70A55CA}"/>
              </a:ext>
            </a:extLst>
          </p:cNvPr>
          <p:cNvSpPr>
            <a:spLocks noChangeShapeType="1"/>
          </p:cNvSpPr>
          <p:nvPr/>
        </p:nvSpPr>
        <p:spPr bwMode="auto">
          <a:xfrm>
            <a:off x="4956176" y="4654745"/>
            <a:ext cx="686684" cy="0"/>
          </a:xfrm>
          <a:prstGeom prst="line">
            <a:avLst/>
          </a:prstGeom>
          <a:noFill/>
          <a:ln w="19050">
            <a:solidFill>
              <a:srgbClr val="4D4D4D"/>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45F"/>
              </a:solidFill>
              <a:effectLst/>
              <a:uLnTx/>
              <a:uFillTx/>
            </a:endParaRPr>
          </a:p>
        </p:txBody>
      </p:sp>
      <p:grpSp>
        <p:nvGrpSpPr>
          <p:cNvPr id="13" name="Group 62">
            <a:extLst>
              <a:ext uri="{FF2B5EF4-FFF2-40B4-BE49-F238E27FC236}">
                <a16:creationId xmlns:a16="http://schemas.microsoft.com/office/drawing/2014/main" id="{F5FC2FE2-8AB7-1BE9-5C39-066F8076D43C}"/>
              </a:ext>
            </a:extLst>
          </p:cNvPr>
          <p:cNvGrpSpPr/>
          <p:nvPr/>
        </p:nvGrpSpPr>
        <p:grpSpPr>
          <a:xfrm>
            <a:off x="5188746" y="4480580"/>
            <a:ext cx="321910" cy="350062"/>
            <a:chOff x="1938867" y="2243667"/>
            <a:chExt cx="1800000" cy="1800000"/>
          </a:xfrm>
          <a:solidFill>
            <a:srgbClr val="FFFFFF"/>
          </a:solidFill>
        </p:grpSpPr>
        <p:sp>
          <p:nvSpPr>
            <p:cNvPr id="14" name="Rectangle 63">
              <a:extLst>
                <a:ext uri="{FF2B5EF4-FFF2-40B4-BE49-F238E27FC236}">
                  <a16:creationId xmlns:a16="http://schemas.microsoft.com/office/drawing/2014/main" id="{96F98564-72D8-E6D7-D701-8157C0C1CFD8}"/>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15" name="Straight Connector 64">
              <a:extLst>
                <a:ext uri="{FF2B5EF4-FFF2-40B4-BE49-F238E27FC236}">
                  <a16:creationId xmlns:a16="http://schemas.microsoft.com/office/drawing/2014/main" id="{9B532806-F124-DF65-CEDA-28F1F0434EB5}"/>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16" name="Group 46">
              <a:extLst>
                <a:ext uri="{FF2B5EF4-FFF2-40B4-BE49-F238E27FC236}">
                  <a16:creationId xmlns:a16="http://schemas.microsoft.com/office/drawing/2014/main" id="{DCA52C9A-4DA8-9B9D-A348-7BE29D0BEE81}"/>
                </a:ext>
              </a:extLst>
            </p:cNvPr>
            <p:cNvGrpSpPr/>
            <p:nvPr/>
          </p:nvGrpSpPr>
          <p:grpSpPr>
            <a:xfrm>
              <a:off x="2098677" y="2668557"/>
              <a:ext cx="1547784" cy="869981"/>
              <a:chOff x="3775077" y="2063719"/>
              <a:chExt cx="1547784" cy="869981"/>
            </a:xfrm>
            <a:grpFill/>
          </p:grpSpPr>
          <p:cxnSp>
            <p:nvCxnSpPr>
              <p:cNvPr id="17" name="Straight Connector 67">
                <a:extLst>
                  <a:ext uri="{FF2B5EF4-FFF2-40B4-BE49-F238E27FC236}">
                    <a16:creationId xmlns:a16="http://schemas.microsoft.com/office/drawing/2014/main" id="{4E3CD5BD-D5E8-8B8A-CF29-EFB7E6DBFC14}"/>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18" name="Straight Connector 68">
                <a:extLst>
                  <a:ext uri="{FF2B5EF4-FFF2-40B4-BE49-F238E27FC236}">
                    <a16:creationId xmlns:a16="http://schemas.microsoft.com/office/drawing/2014/main" id="{C907E819-C86A-34F3-12B4-BFD318BE5F65}"/>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19" name="Straight Connector 67">
                <a:extLst>
                  <a:ext uri="{FF2B5EF4-FFF2-40B4-BE49-F238E27FC236}">
                    <a16:creationId xmlns:a16="http://schemas.microsoft.com/office/drawing/2014/main" id="{FCAAA0D5-16CF-2811-4761-EEEB5E276122}"/>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20" name="Straight Connector 68">
                <a:extLst>
                  <a:ext uri="{FF2B5EF4-FFF2-40B4-BE49-F238E27FC236}">
                    <a16:creationId xmlns:a16="http://schemas.microsoft.com/office/drawing/2014/main" id="{77FAA33C-E4C3-EA38-CB71-265384E20A95}"/>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cxnSp>
        <p:nvCxnSpPr>
          <p:cNvPr id="21" name="Straight Connector 20">
            <a:extLst>
              <a:ext uri="{FF2B5EF4-FFF2-40B4-BE49-F238E27FC236}">
                <a16:creationId xmlns:a16="http://schemas.microsoft.com/office/drawing/2014/main" id="{4572C5A4-EF3E-E199-995D-595D10A270C5}"/>
              </a:ext>
            </a:extLst>
          </p:cNvPr>
          <p:cNvCxnSpPr/>
          <p:nvPr/>
        </p:nvCxnSpPr>
        <p:spPr>
          <a:xfrm rot="5400000">
            <a:off x="4836316" y="4651337"/>
            <a:ext cx="146703" cy="0"/>
          </a:xfrm>
          <a:prstGeom prst="line">
            <a:avLst/>
          </a:prstGeom>
          <a:noFill/>
          <a:ln w="9525" cap="flat" cmpd="sng" algn="ctr">
            <a:solidFill>
              <a:srgbClr val="000000"/>
            </a:solidFill>
            <a:prstDash val="solid"/>
            <a:miter lim="800000"/>
          </a:ln>
          <a:effectLst/>
        </p:spPr>
      </p:cxnSp>
      <p:cxnSp>
        <p:nvCxnSpPr>
          <p:cNvPr id="22" name="Straight Connector 21">
            <a:extLst>
              <a:ext uri="{FF2B5EF4-FFF2-40B4-BE49-F238E27FC236}">
                <a16:creationId xmlns:a16="http://schemas.microsoft.com/office/drawing/2014/main" id="{A5DF736E-5FF8-DAF1-B4CF-A692025B016C}"/>
              </a:ext>
            </a:extLst>
          </p:cNvPr>
          <p:cNvCxnSpPr/>
          <p:nvPr/>
        </p:nvCxnSpPr>
        <p:spPr>
          <a:xfrm rot="5400000">
            <a:off x="4881883" y="4651338"/>
            <a:ext cx="146703" cy="0"/>
          </a:xfrm>
          <a:prstGeom prst="line">
            <a:avLst/>
          </a:prstGeom>
          <a:noFill/>
          <a:ln w="9525" cap="flat" cmpd="sng" algn="ctr">
            <a:solidFill>
              <a:srgbClr val="000000"/>
            </a:solidFill>
            <a:prstDash val="solid"/>
            <a:miter lim="800000"/>
          </a:ln>
          <a:effectLst/>
        </p:spPr>
      </p:cxnSp>
      <p:cxnSp>
        <p:nvCxnSpPr>
          <p:cNvPr id="24" name="Straight Connector 23">
            <a:extLst>
              <a:ext uri="{FF2B5EF4-FFF2-40B4-BE49-F238E27FC236}">
                <a16:creationId xmlns:a16="http://schemas.microsoft.com/office/drawing/2014/main" id="{3CDC8497-8BEC-B006-1208-28F838DB1CF4}"/>
              </a:ext>
            </a:extLst>
          </p:cNvPr>
          <p:cNvCxnSpPr/>
          <p:nvPr/>
        </p:nvCxnSpPr>
        <p:spPr>
          <a:xfrm flipH="1">
            <a:off x="4933848" y="4581831"/>
            <a:ext cx="22819"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57A709F-10A1-D997-44D1-F6A03D35E3E9}"/>
              </a:ext>
            </a:extLst>
          </p:cNvPr>
          <p:cNvCxnSpPr/>
          <p:nvPr/>
        </p:nvCxnSpPr>
        <p:spPr>
          <a:xfrm flipH="1">
            <a:off x="4933847" y="4726846"/>
            <a:ext cx="22819"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BB9B7E6-BCB3-0699-17C2-265644F52C2F}"/>
              </a:ext>
            </a:extLst>
          </p:cNvPr>
          <p:cNvCxnSpPr/>
          <p:nvPr/>
        </p:nvCxnSpPr>
        <p:spPr>
          <a:xfrm rot="5400000">
            <a:off x="4708362" y="4651337"/>
            <a:ext cx="146703" cy="0"/>
          </a:xfrm>
          <a:prstGeom prst="line">
            <a:avLst/>
          </a:prstGeom>
          <a:noFill/>
          <a:ln w="9525" cap="flat" cmpd="sng" algn="ctr">
            <a:solidFill>
              <a:srgbClr val="000000"/>
            </a:solidFill>
            <a:prstDash val="solid"/>
            <a:miter lim="800000"/>
          </a:ln>
          <a:effectLst/>
        </p:spPr>
      </p:cxnSp>
      <p:cxnSp>
        <p:nvCxnSpPr>
          <p:cNvPr id="28" name="Straight Connector 27">
            <a:extLst>
              <a:ext uri="{FF2B5EF4-FFF2-40B4-BE49-F238E27FC236}">
                <a16:creationId xmlns:a16="http://schemas.microsoft.com/office/drawing/2014/main" id="{8A7CA664-097A-8C7F-BAE6-3F51DA6650BD}"/>
              </a:ext>
            </a:extLst>
          </p:cNvPr>
          <p:cNvCxnSpPr/>
          <p:nvPr/>
        </p:nvCxnSpPr>
        <p:spPr>
          <a:xfrm rot="5400000">
            <a:off x="4683760" y="4651338"/>
            <a:ext cx="146703" cy="0"/>
          </a:xfrm>
          <a:prstGeom prst="line">
            <a:avLst/>
          </a:prstGeom>
          <a:noFill/>
          <a:ln w="9525" cap="flat" cmpd="sng" algn="ctr">
            <a:solidFill>
              <a:srgbClr val="000000"/>
            </a:solidFill>
            <a:prstDash val="solid"/>
            <a:miter lim="800000"/>
          </a:ln>
          <a:effectLst/>
        </p:spPr>
      </p:cxnSp>
      <p:cxnSp>
        <p:nvCxnSpPr>
          <p:cNvPr id="29" name="Straight Connector 28">
            <a:extLst>
              <a:ext uri="{FF2B5EF4-FFF2-40B4-BE49-F238E27FC236}">
                <a16:creationId xmlns:a16="http://schemas.microsoft.com/office/drawing/2014/main" id="{48D242EE-A6EB-3EFA-52FF-3AE2A9B6AA0E}"/>
              </a:ext>
            </a:extLst>
          </p:cNvPr>
          <p:cNvCxnSpPr/>
          <p:nvPr/>
        </p:nvCxnSpPr>
        <p:spPr>
          <a:xfrm rot="5400000">
            <a:off x="4729327" y="4651339"/>
            <a:ext cx="146703" cy="0"/>
          </a:xfrm>
          <a:prstGeom prst="line">
            <a:avLst/>
          </a:prstGeom>
          <a:noFill/>
          <a:ln w="9525" cap="flat" cmpd="sng" algn="ctr">
            <a:solidFill>
              <a:srgbClr val="000000"/>
            </a:solidFill>
            <a:prstDash val="solid"/>
            <a:miter lim="800000"/>
          </a:ln>
          <a:effectLst/>
        </p:spPr>
      </p:cxnSp>
      <p:cxnSp>
        <p:nvCxnSpPr>
          <p:cNvPr id="30" name="Straight Connector 29">
            <a:extLst>
              <a:ext uri="{FF2B5EF4-FFF2-40B4-BE49-F238E27FC236}">
                <a16:creationId xmlns:a16="http://schemas.microsoft.com/office/drawing/2014/main" id="{D0161DA6-D889-C4D1-05E5-F05B3210ECB2}"/>
              </a:ext>
            </a:extLst>
          </p:cNvPr>
          <p:cNvCxnSpPr/>
          <p:nvPr/>
        </p:nvCxnSpPr>
        <p:spPr>
          <a:xfrm flipH="1">
            <a:off x="4781292" y="4581832"/>
            <a:ext cx="22819"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86D0E76-767E-3E8A-8A2D-41CF69BE1613}"/>
              </a:ext>
            </a:extLst>
          </p:cNvPr>
          <p:cNvCxnSpPr/>
          <p:nvPr/>
        </p:nvCxnSpPr>
        <p:spPr>
          <a:xfrm flipH="1">
            <a:off x="4781291" y="4726847"/>
            <a:ext cx="22819"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A1E5F46-1B50-B540-2768-EEF36036F517}"/>
              </a:ext>
            </a:extLst>
          </p:cNvPr>
          <p:cNvCxnSpPr>
            <a:cxnSpLocks/>
          </p:cNvCxnSpPr>
          <p:nvPr/>
        </p:nvCxnSpPr>
        <p:spPr>
          <a:xfrm>
            <a:off x="4674127" y="4658968"/>
            <a:ext cx="78848" cy="0"/>
          </a:xfrm>
          <a:prstGeom prst="line">
            <a:avLst/>
          </a:prstGeom>
          <a:noFill/>
          <a:ln w="12700" cap="flat" cmpd="sng" algn="ctr">
            <a:solidFill>
              <a:srgbClr val="000000"/>
            </a:solidFill>
            <a:prstDash val="solid"/>
            <a:miter lim="800000"/>
          </a:ln>
          <a:effectLst/>
        </p:spPr>
      </p:cxnSp>
      <p:grpSp>
        <p:nvGrpSpPr>
          <p:cNvPr id="2" name="Group 62">
            <a:extLst>
              <a:ext uri="{FF2B5EF4-FFF2-40B4-BE49-F238E27FC236}">
                <a16:creationId xmlns:a16="http://schemas.microsoft.com/office/drawing/2014/main" id="{30AFE9F7-689B-513D-B9B0-F3670912D6C7}"/>
              </a:ext>
            </a:extLst>
          </p:cNvPr>
          <p:cNvGrpSpPr/>
          <p:nvPr/>
        </p:nvGrpSpPr>
        <p:grpSpPr>
          <a:xfrm>
            <a:off x="5188189" y="3655816"/>
            <a:ext cx="321910" cy="350062"/>
            <a:chOff x="1938867" y="2243667"/>
            <a:chExt cx="1800000" cy="1800000"/>
          </a:xfrm>
          <a:solidFill>
            <a:srgbClr val="FFFFFF"/>
          </a:solidFill>
        </p:grpSpPr>
        <p:sp>
          <p:nvSpPr>
            <p:cNvPr id="6" name="Rectangle 63">
              <a:extLst>
                <a:ext uri="{FF2B5EF4-FFF2-40B4-BE49-F238E27FC236}">
                  <a16:creationId xmlns:a16="http://schemas.microsoft.com/office/drawing/2014/main" id="{F1DC8428-1FC1-D917-2D97-C90C42A4B0BC}"/>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7" name="Straight Connector 64">
              <a:extLst>
                <a:ext uri="{FF2B5EF4-FFF2-40B4-BE49-F238E27FC236}">
                  <a16:creationId xmlns:a16="http://schemas.microsoft.com/office/drawing/2014/main" id="{51C8FBEE-3BFE-8E29-2BD7-41341B7B782D}"/>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8" name="Group 46">
              <a:extLst>
                <a:ext uri="{FF2B5EF4-FFF2-40B4-BE49-F238E27FC236}">
                  <a16:creationId xmlns:a16="http://schemas.microsoft.com/office/drawing/2014/main" id="{400437B0-A56E-A810-81FD-13A04027AAC6}"/>
                </a:ext>
              </a:extLst>
            </p:cNvPr>
            <p:cNvGrpSpPr/>
            <p:nvPr/>
          </p:nvGrpSpPr>
          <p:grpSpPr>
            <a:xfrm>
              <a:off x="2098677" y="2668557"/>
              <a:ext cx="1547784" cy="869981"/>
              <a:chOff x="3775077" y="2063719"/>
              <a:chExt cx="1547784" cy="869981"/>
            </a:xfrm>
            <a:grpFill/>
          </p:grpSpPr>
          <p:cxnSp>
            <p:nvCxnSpPr>
              <p:cNvPr id="9" name="Straight Connector 67">
                <a:extLst>
                  <a:ext uri="{FF2B5EF4-FFF2-40B4-BE49-F238E27FC236}">
                    <a16:creationId xmlns:a16="http://schemas.microsoft.com/office/drawing/2014/main" id="{10A8574B-2C25-61C5-3C6A-97800EF07775}"/>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10" name="Straight Connector 68">
                <a:extLst>
                  <a:ext uri="{FF2B5EF4-FFF2-40B4-BE49-F238E27FC236}">
                    <a16:creationId xmlns:a16="http://schemas.microsoft.com/office/drawing/2014/main" id="{ABCA6660-116A-D2F7-3A85-DBC2720CEF92}"/>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23" name="Straight Connector 67">
                <a:extLst>
                  <a:ext uri="{FF2B5EF4-FFF2-40B4-BE49-F238E27FC236}">
                    <a16:creationId xmlns:a16="http://schemas.microsoft.com/office/drawing/2014/main" id="{7D8B0C7D-C758-38BA-CF25-479A572F0830}"/>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25" name="Straight Connector 68">
                <a:extLst>
                  <a:ext uri="{FF2B5EF4-FFF2-40B4-BE49-F238E27FC236}">
                    <a16:creationId xmlns:a16="http://schemas.microsoft.com/office/drawing/2014/main" id="{9016B263-286E-3F01-0C84-C33498E6800B}"/>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grpSp>
        <p:nvGrpSpPr>
          <p:cNvPr id="33" name="Group 62">
            <a:extLst>
              <a:ext uri="{FF2B5EF4-FFF2-40B4-BE49-F238E27FC236}">
                <a16:creationId xmlns:a16="http://schemas.microsoft.com/office/drawing/2014/main" id="{07BDA142-8469-B80A-1765-1787411C54DA}"/>
              </a:ext>
            </a:extLst>
          </p:cNvPr>
          <p:cNvGrpSpPr/>
          <p:nvPr/>
        </p:nvGrpSpPr>
        <p:grpSpPr>
          <a:xfrm>
            <a:off x="2559846" y="5972074"/>
            <a:ext cx="321910" cy="350062"/>
            <a:chOff x="1938867" y="2243667"/>
            <a:chExt cx="1800000" cy="1800000"/>
          </a:xfrm>
          <a:solidFill>
            <a:srgbClr val="FFFFFF"/>
          </a:solidFill>
        </p:grpSpPr>
        <p:sp>
          <p:nvSpPr>
            <p:cNvPr id="34" name="Rectangle 63">
              <a:extLst>
                <a:ext uri="{FF2B5EF4-FFF2-40B4-BE49-F238E27FC236}">
                  <a16:creationId xmlns:a16="http://schemas.microsoft.com/office/drawing/2014/main" id="{C0C2010A-2383-7675-9749-A21961D6CAFF}"/>
                </a:ext>
              </a:extLst>
            </p:cNvPr>
            <p:cNvSpPr/>
            <p:nvPr/>
          </p:nvSpPr>
          <p:spPr>
            <a:xfrm>
              <a:off x="1938867" y="2243667"/>
              <a:ext cx="1800000" cy="1800000"/>
            </a:xfrm>
            <a:prstGeom prst="rect">
              <a:avLst/>
            </a:prstGeom>
            <a:grpFill/>
            <a:ln w="6350" cap="flat" cmpd="sng" algn="ctr">
              <a:solidFill>
                <a:srgbClr val="000000"/>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ea typeface="微软雅黑"/>
              </a:endParaRPr>
            </a:p>
          </p:txBody>
        </p:sp>
        <p:cxnSp>
          <p:nvCxnSpPr>
            <p:cNvPr id="35" name="Straight Connector 64">
              <a:extLst>
                <a:ext uri="{FF2B5EF4-FFF2-40B4-BE49-F238E27FC236}">
                  <a16:creationId xmlns:a16="http://schemas.microsoft.com/office/drawing/2014/main" id="{9979BDEE-8B2E-AD23-445B-1CF7A6DDFF72}"/>
                </a:ext>
              </a:extLst>
            </p:cNvPr>
            <p:cNvCxnSpPr/>
            <p:nvPr/>
          </p:nvCxnSpPr>
          <p:spPr>
            <a:xfrm flipH="1">
              <a:off x="1938867" y="2243667"/>
              <a:ext cx="1800000" cy="1800000"/>
            </a:xfrm>
            <a:prstGeom prst="line">
              <a:avLst/>
            </a:prstGeom>
            <a:grpFill/>
            <a:ln w="9525" cap="flat" cmpd="sng" algn="ctr">
              <a:solidFill>
                <a:srgbClr val="000000"/>
              </a:solidFill>
              <a:prstDash val="solid"/>
              <a:round/>
              <a:headEnd type="none" w="med" len="med"/>
              <a:tailEnd type="none" w="med" len="med"/>
            </a:ln>
            <a:effectLst/>
          </p:spPr>
        </p:cxnSp>
        <p:grpSp>
          <p:nvGrpSpPr>
            <p:cNvPr id="36" name="Group 46">
              <a:extLst>
                <a:ext uri="{FF2B5EF4-FFF2-40B4-BE49-F238E27FC236}">
                  <a16:creationId xmlns:a16="http://schemas.microsoft.com/office/drawing/2014/main" id="{6DD25ADE-7BDC-7C3C-0E98-650631F9EABD}"/>
                </a:ext>
              </a:extLst>
            </p:cNvPr>
            <p:cNvGrpSpPr/>
            <p:nvPr/>
          </p:nvGrpSpPr>
          <p:grpSpPr>
            <a:xfrm>
              <a:off x="2098677" y="2668557"/>
              <a:ext cx="1547784" cy="869981"/>
              <a:chOff x="3775077" y="2063719"/>
              <a:chExt cx="1547784" cy="869981"/>
            </a:xfrm>
            <a:grpFill/>
          </p:grpSpPr>
          <p:cxnSp>
            <p:nvCxnSpPr>
              <p:cNvPr id="37" name="Straight Connector 67">
                <a:extLst>
                  <a:ext uri="{FF2B5EF4-FFF2-40B4-BE49-F238E27FC236}">
                    <a16:creationId xmlns:a16="http://schemas.microsoft.com/office/drawing/2014/main" id="{79C805E0-66E5-E5F9-618A-0FAE26242733}"/>
                  </a:ext>
                </a:extLst>
              </p:cNvPr>
              <p:cNvCxnSpPr/>
              <p:nvPr/>
            </p:nvCxnSpPr>
            <p:spPr>
              <a:xfrm>
                <a:off x="4441025" y="2933700"/>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38" name="Straight Connector 68">
                <a:extLst>
                  <a:ext uri="{FF2B5EF4-FFF2-40B4-BE49-F238E27FC236}">
                    <a16:creationId xmlns:a16="http://schemas.microsoft.com/office/drawing/2014/main" id="{8B262123-F0C3-FE6D-0837-33176EAF1103}"/>
                  </a:ext>
                </a:extLst>
              </p:cNvPr>
              <p:cNvCxnSpPr/>
              <p:nvPr/>
            </p:nvCxnSpPr>
            <p:spPr>
              <a:xfrm>
                <a:off x="4441282" y="2809875"/>
                <a:ext cx="881579" cy="0"/>
              </a:xfrm>
              <a:prstGeom prst="line">
                <a:avLst/>
              </a:prstGeom>
              <a:grpFill/>
              <a:ln w="9525" cap="flat" cmpd="sng" algn="ctr">
                <a:solidFill>
                  <a:srgbClr val="000000"/>
                </a:solidFill>
                <a:prstDash val="solid"/>
                <a:round/>
                <a:headEnd type="none" w="med" len="med"/>
                <a:tailEnd type="none" w="med" len="med"/>
              </a:ln>
              <a:effectLst/>
            </p:spPr>
          </p:cxnSp>
          <p:cxnSp>
            <p:nvCxnSpPr>
              <p:cNvPr id="39" name="Straight Connector 67">
                <a:extLst>
                  <a:ext uri="{FF2B5EF4-FFF2-40B4-BE49-F238E27FC236}">
                    <a16:creationId xmlns:a16="http://schemas.microsoft.com/office/drawing/2014/main" id="{54F40F72-CAD7-829F-9F8B-79A529B56382}"/>
                  </a:ext>
                </a:extLst>
              </p:cNvPr>
              <p:cNvCxnSpPr/>
              <p:nvPr/>
            </p:nvCxnSpPr>
            <p:spPr>
              <a:xfrm>
                <a:off x="3775077" y="2187538"/>
                <a:ext cx="881580" cy="0"/>
              </a:xfrm>
              <a:prstGeom prst="line">
                <a:avLst/>
              </a:prstGeom>
              <a:grpFill/>
              <a:ln w="9525" cap="flat" cmpd="sng" algn="ctr">
                <a:solidFill>
                  <a:srgbClr val="000000"/>
                </a:solidFill>
                <a:prstDash val="solid"/>
                <a:round/>
                <a:headEnd type="none" w="med" len="med"/>
                <a:tailEnd type="none" w="med" len="med"/>
              </a:ln>
              <a:effectLst/>
            </p:spPr>
          </p:cxnSp>
          <p:cxnSp>
            <p:nvCxnSpPr>
              <p:cNvPr id="40" name="Straight Connector 68">
                <a:extLst>
                  <a:ext uri="{FF2B5EF4-FFF2-40B4-BE49-F238E27FC236}">
                    <a16:creationId xmlns:a16="http://schemas.microsoft.com/office/drawing/2014/main" id="{1907C175-7955-DE96-FC65-63483BA29CC3}"/>
                  </a:ext>
                </a:extLst>
              </p:cNvPr>
              <p:cNvCxnSpPr/>
              <p:nvPr/>
            </p:nvCxnSpPr>
            <p:spPr>
              <a:xfrm>
                <a:off x="3775333" y="2063719"/>
                <a:ext cx="881580" cy="0"/>
              </a:xfrm>
              <a:prstGeom prst="line">
                <a:avLst/>
              </a:prstGeom>
              <a:grpFill/>
              <a:ln w="9525" cap="flat" cmpd="sng" algn="ctr">
                <a:solidFill>
                  <a:srgbClr val="000000"/>
                </a:solidFill>
                <a:prstDash val="solid"/>
                <a:round/>
                <a:headEnd type="none" w="med" len="med"/>
                <a:tailEnd type="none" w="med" len="med"/>
              </a:ln>
              <a:effectLst/>
            </p:spPr>
          </p:cxnSp>
        </p:grpSp>
      </p:grpSp>
      <p:cxnSp>
        <p:nvCxnSpPr>
          <p:cNvPr id="42" name="Connector: Elbow 41">
            <a:extLst>
              <a:ext uri="{FF2B5EF4-FFF2-40B4-BE49-F238E27FC236}">
                <a16:creationId xmlns:a16="http://schemas.microsoft.com/office/drawing/2014/main" id="{B7578C80-C107-F21E-6026-32FB928E90DD}"/>
              </a:ext>
            </a:extLst>
          </p:cNvPr>
          <p:cNvCxnSpPr>
            <a:cxnSpLocks/>
          </p:cNvCxnSpPr>
          <p:nvPr/>
        </p:nvCxnSpPr>
        <p:spPr>
          <a:xfrm flipV="1">
            <a:off x="3902461" y="884665"/>
            <a:ext cx="2248697" cy="218351"/>
          </a:xfrm>
          <a:prstGeom prst="bentConnector4">
            <a:avLst>
              <a:gd name="adj1" fmla="val -3797"/>
              <a:gd name="adj2" fmla="val 205316"/>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itle 2">
            <a:extLst>
              <a:ext uri="{FF2B5EF4-FFF2-40B4-BE49-F238E27FC236}">
                <a16:creationId xmlns:a16="http://schemas.microsoft.com/office/drawing/2014/main" id="{03023ABF-1AC6-77F5-3F94-309CE799AE31}"/>
              </a:ext>
            </a:extLst>
          </p:cNvPr>
          <p:cNvSpPr txBox="1">
            <a:spLocks/>
          </p:cNvSpPr>
          <p:nvPr/>
        </p:nvSpPr>
        <p:spPr>
          <a:xfrm>
            <a:off x="381001" y="161925"/>
            <a:ext cx="11430000" cy="55736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lang="en-US" sz="3200" kern="1200" dirty="0">
                <a:solidFill>
                  <a:schemeClr val="tx1"/>
                </a:solidFill>
                <a:latin typeface="Georgia" panose="02040502050405020303" pitchFamily="18" charset="0"/>
                <a:ea typeface="+mj-ea"/>
                <a:cs typeface="+mj-cs"/>
              </a:defRPr>
            </a:lvl1pPr>
          </a:lstStyle>
          <a:p>
            <a:r>
              <a:rPr lang="en-US" altLang="zh-CN">
                <a:latin typeface="+mj-lt"/>
                <a:ea typeface="黑体"/>
              </a:rPr>
              <a:t>AI Datacenter Power Train Evolution</a:t>
            </a:r>
            <a:endParaRPr lang="en-US">
              <a:latin typeface="+mj-lt"/>
            </a:endParaRPr>
          </a:p>
        </p:txBody>
      </p:sp>
      <p:sp>
        <p:nvSpPr>
          <p:cNvPr id="43" name="TextBox 12">
            <a:extLst>
              <a:ext uri="{FF2B5EF4-FFF2-40B4-BE49-F238E27FC236}">
                <a16:creationId xmlns:a16="http://schemas.microsoft.com/office/drawing/2014/main" id="{4CD1607A-31B3-105E-B16F-5CA7A9A95D78}"/>
              </a:ext>
            </a:extLst>
          </p:cNvPr>
          <p:cNvSpPr txBox="1">
            <a:spLocks noChangeArrowheads="1"/>
          </p:cNvSpPr>
          <p:nvPr/>
        </p:nvSpPr>
        <p:spPr bwMode="auto">
          <a:xfrm>
            <a:off x="9793944" y="248552"/>
            <a:ext cx="922210" cy="231670"/>
          </a:xfrm>
          <a:prstGeom prst="rect">
            <a:avLst/>
          </a:prstGeom>
          <a:solidFill>
            <a:schemeClr val="bg1">
              <a:lumMod val="65000"/>
            </a:schemeClr>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r>
              <a:rPr lang="en-US" altLang="zh-CN"/>
              <a:t>Server Rack</a:t>
            </a:r>
            <a:endParaRPr lang="en-US"/>
          </a:p>
          <a:p>
            <a:endParaRPr lang="en-US"/>
          </a:p>
        </p:txBody>
      </p:sp>
      <p:sp>
        <p:nvSpPr>
          <p:cNvPr id="46" name="TextBox 12">
            <a:extLst>
              <a:ext uri="{FF2B5EF4-FFF2-40B4-BE49-F238E27FC236}">
                <a16:creationId xmlns:a16="http://schemas.microsoft.com/office/drawing/2014/main" id="{357CCDC8-A48E-AA90-D713-CA82E93B2354}"/>
              </a:ext>
            </a:extLst>
          </p:cNvPr>
          <p:cNvSpPr txBox="1">
            <a:spLocks noChangeArrowheads="1"/>
          </p:cNvSpPr>
          <p:nvPr/>
        </p:nvSpPr>
        <p:spPr bwMode="auto">
          <a:xfrm>
            <a:off x="7553532" y="242125"/>
            <a:ext cx="922210" cy="231670"/>
          </a:xfrm>
          <a:prstGeom prst="rect">
            <a:avLst/>
          </a:prstGeom>
          <a:solidFill>
            <a:schemeClr val="bg1"/>
          </a:solidFill>
          <a:ln w="3175">
            <a:solidFill>
              <a:srgbClr val="4D4D4D"/>
            </a:solidFill>
            <a:miter lim="800000"/>
            <a:headEnd/>
            <a:tailEnd/>
          </a:ln>
        </p:spPr>
        <p:txBody>
          <a:bodyPr/>
          <a:lstStyle/>
          <a:p>
            <a:pPr algn="ctr" defTabSz="914400">
              <a:defRPr/>
            </a:pPr>
            <a:r>
              <a:rPr lang="en-SE" altLang="zh-CN" sz="900" kern="0">
                <a:solidFill>
                  <a:srgbClr val="000000"/>
                </a:solidFill>
              </a:rPr>
              <a:t>Power</a:t>
            </a:r>
            <a:endParaRPr lang="en-US" sz="900" kern="0">
              <a:solidFill>
                <a:srgbClr val="000000"/>
              </a:solidFil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F245F"/>
              </a:solidFill>
              <a:effectLst/>
              <a:uLnTx/>
              <a:uFillTx/>
            </a:endParaRPr>
          </a:p>
        </p:txBody>
      </p:sp>
      <p:sp>
        <p:nvSpPr>
          <p:cNvPr id="49" name="TextBox 12">
            <a:extLst>
              <a:ext uri="{FF2B5EF4-FFF2-40B4-BE49-F238E27FC236}">
                <a16:creationId xmlns:a16="http://schemas.microsoft.com/office/drawing/2014/main" id="{9D35AF95-BA0F-E161-6A5D-81EEA5AB980E}"/>
              </a:ext>
            </a:extLst>
          </p:cNvPr>
          <p:cNvSpPr txBox="1">
            <a:spLocks noChangeArrowheads="1"/>
          </p:cNvSpPr>
          <p:nvPr/>
        </p:nvSpPr>
        <p:spPr bwMode="auto">
          <a:xfrm>
            <a:off x="10936944" y="248552"/>
            <a:ext cx="922210" cy="231670"/>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r>
              <a:rPr lang="en-SE"/>
              <a:t>Server Shelf</a:t>
            </a:r>
            <a:endParaRPr lang="en-US"/>
          </a:p>
        </p:txBody>
      </p:sp>
      <p:sp>
        <p:nvSpPr>
          <p:cNvPr id="45" name="TextBox 44">
            <a:extLst>
              <a:ext uri="{FF2B5EF4-FFF2-40B4-BE49-F238E27FC236}">
                <a16:creationId xmlns:a16="http://schemas.microsoft.com/office/drawing/2014/main" id="{76C0D756-035B-9513-A74C-7B6E7953A78E}"/>
              </a:ext>
            </a:extLst>
          </p:cNvPr>
          <p:cNvSpPr txBox="1"/>
          <p:nvPr/>
        </p:nvSpPr>
        <p:spPr>
          <a:xfrm>
            <a:off x="5199233" y="6586553"/>
            <a:ext cx="2479250" cy="261610"/>
          </a:xfrm>
          <a:prstGeom prst="rect">
            <a:avLst/>
          </a:prstGeom>
          <a:noFill/>
        </p:spPr>
        <p:txBody>
          <a:bodyPr wrap="square" rtlCol="0">
            <a:spAutoFit/>
          </a:bodyPr>
          <a:lstStyle/>
          <a:p>
            <a:pPr algn="ctr"/>
            <a:r>
              <a:rPr lang="en-GB" sz="1100" dirty="0">
                <a:latin typeface="Aptos" panose="020B0004020202020204" pitchFamily="34" charset="0"/>
              </a:rPr>
              <a:t>Source: </a:t>
            </a:r>
            <a:r>
              <a:rPr lang="en-SE" sz="1100" dirty="0">
                <a:latin typeface="Aptos" panose="020B0004020202020204" pitchFamily="34" charset="0"/>
              </a:rPr>
              <a:t>Vertiv 2025</a:t>
            </a:r>
            <a:endParaRPr lang="en-GB" sz="1100" dirty="0">
              <a:latin typeface="Aptos" panose="020B0004020202020204" pitchFamily="34" charset="0"/>
            </a:endParaRPr>
          </a:p>
        </p:txBody>
      </p:sp>
    </p:spTree>
    <p:custDataLst>
      <p:tags r:id="rId1"/>
    </p:custDataLst>
    <p:extLst>
      <p:ext uri="{BB962C8B-B14F-4D97-AF65-F5344CB8AC3E}">
        <p14:creationId xmlns:p14="http://schemas.microsoft.com/office/powerpoint/2010/main" val="3507516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135">
            <a:extLst>
              <a:ext uri="{FF2B5EF4-FFF2-40B4-BE49-F238E27FC236}">
                <a16:creationId xmlns:a16="http://schemas.microsoft.com/office/drawing/2014/main" id="{930A4B82-DEE9-6694-85F9-ED12B5C05CA5}"/>
              </a:ext>
            </a:extLst>
          </p:cNvPr>
          <p:cNvCxnSpPr>
            <a:cxnSpLocks/>
          </p:cNvCxnSpPr>
          <p:nvPr/>
        </p:nvCxnSpPr>
        <p:spPr>
          <a:xfrm flipH="1" flipV="1">
            <a:off x="6089975" y="2442543"/>
            <a:ext cx="12033" cy="2773760"/>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cxnSp>
        <p:nvCxnSpPr>
          <p:cNvPr id="9" name="直接连接符 134">
            <a:extLst>
              <a:ext uri="{FF2B5EF4-FFF2-40B4-BE49-F238E27FC236}">
                <a16:creationId xmlns:a16="http://schemas.microsoft.com/office/drawing/2014/main" id="{6CEC962B-8FAC-6A34-D736-203D0E01DE1C}"/>
              </a:ext>
            </a:extLst>
          </p:cNvPr>
          <p:cNvCxnSpPr>
            <a:cxnSpLocks/>
          </p:cNvCxnSpPr>
          <p:nvPr/>
        </p:nvCxnSpPr>
        <p:spPr>
          <a:xfrm flipH="1" flipV="1">
            <a:off x="4591647" y="2461629"/>
            <a:ext cx="12033" cy="2773760"/>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cxnSp>
        <p:nvCxnSpPr>
          <p:cNvPr id="36" name="直接连接符 105">
            <a:extLst>
              <a:ext uri="{FF2B5EF4-FFF2-40B4-BE49-F238E27FC236}">
                <a16:creationId xmlns:a16="http://schemas.microsoft.com/office/drawing/2014/main" id="{57F7C95C-2693-06CE-CB81-17C345C31EF7}"/>
              </a:ext>
            </a:extLst>
          </p:cNvPr>
          <p:cNvCxnSpPr>
            <a:cxnSpLocks/>
          </p:cNvCxnSpPr>
          <p:nvPr/>
        </p:nvCxnSpPr>
        <p:spPr>
          <a:xfrm flipH="1" flipV="1">
            <a:off x="347902" y="2381766"/>
            <a:ext cx="12033" cy="2773760"/>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pic>
        <p:nvPicPr>
          <p:cNvPr id="37" name="Picture 2">
            <a:extLst>
              <a:ext uri="{FF2B5EF4-FFF2-40B4-BE49-F238E27FC236}">
                <a16:creationId xmlns:a16="http://schemas.microsoft.com/office/drawing/2014/main" id="{7C6088A0-9468-8723-632E-908FEB3B1A23}"/>
              </a:ext>
            </a:extLst>
          </p:cNvPr>
          <p:cNvPicPr>
            <a:picLocks noChangeAspect="1" noChangeArrowheads="1"/>
          </p:cNvPicPr>
          <p:nvPr/>
        </p:nvPicPr>
        <p:blipFill>
          <a:blip r:embed="rId2" cstate="email"/>
          <a:srcRect/>
          <a:stretch>
            <a:fillRect/>
          </a:stretch>
        </p:blipFill>
        <p:spPr bwMode="auto">
          <a:xfrm>
            <a:off x="432318" y="1486055"/>
            <a:ext cx="296904" cy="6608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38" name="组合 114">
            <a:extLst>
              <a:ext uri="{FF2B5EF4-FFF2-40B4-BE49-F238E27FC236}">
                <a16:creationId xmlns:a16="http://schemas.microsoft.com/office/drawing/2014/main" id="{10DEFC77-F5D7-58B9-347B-55CF9F04AC15}"/>
              </a:ext>
            </a:extLst>
          </p:cNvPr>
          <p:cNvGrpSpPr/>
          <p:nvPr/>
        </p:nvGrpSpPr>
        <p:grpSpPr>
          <a:xfrm>
            <a:off x="1316417" y="1504291"/>
            <a:ext cx="1738040" cy="749361"/>
            <a:chOff x="2339534" y="4937531"/>
            <a:chExt cx="1836167" cy="790575"/>
          </a:xfrm>
        </p:grpSpPr>
        <p:pic>
          <p:nvPicPr>
            <p:cNvPr id="39" name="Picture 2" descr="E:\一次电源系统\产品手册\PS400高压直流系统\JPG\系统图片附件2.jpg">
              <a:extLst>
                <a:ext uri="{FF2B5EF4-FFF2-40B4-BE49-F238E27FC236}">
                  <a16:creationId xmlns:a16="http://schemas.microsoft.com/office/drawing/2014/main" id="{E12869E1-DDCF-A4C5-D5BD-1DEF46D7CDE5}"/>
                </a:ext>
              </a:extLst>
            </p:cNvPr>
            <p:cNvPicPr>
              <a:picLocks noChangeAspect="1" noChangeArrowheads="1"/>
            </p:cNvPicPr>
            <p:nvPr/>
          </p:nvPicPr>
          <p:blipFill>
            <a:blip r:embed="rId3" cstate="email">
              <a:clrChange>
                <a:clrFrom>
                  <a:srgbClr val="FBFBFB"/>
                </a:clrFrom>
                <a:clrTo>
                  <a:srgbClr val="FBFBFB">
                    <a:alpha val="0"/>
                  </a:srgbClr>
                </a:clrTo>
              </a:clrChange>
            </a:blip>
            <a:srcRect/>
            <a:stretch>
              <a:fillRect/>
            </a:stretch>
          </p:blipFill>
          <p:spPr bwMode="auto">
            <a:xfrm>
              <a:off x="2339534" y="4937531"/>
              <a:ext cx="1044575" cy="790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 name="Picture 109" descr="2000A-直角">
              <a:extLst>
                <a:ext uri="{FF2B5EF4-FFF2-40B4-BE49-F238E27FC236}">
                  <a16:creationId xmlns:a16="http://schemas.microsoft.com/office/drawing/2014/main" id="{F3E0AAA1-441D-2CFF-53B9-790D8EF3B1B8}"/>
                </a:ext>
              </a:extLst>
            </p:cNvPr>
            <p:cNvPicPr>
              <a:picLocks noChangeAspect="1" noChangeArrowheads="1"/>
            </p:cNvPicPr>
            <p:nvPr/>
          </p:nvPicPr>
          <p:blipFill>
            <a:blip r:embed="rId4" cstate="email"/>
            <a:srcRect/>
            <a:stretch>
              <a:fillRect/>
            </a:stretch>
          </p:blipFill>
          <p:spPr bwMode="auto">
            <a:xfrm>
              <a:off x="3384109" y="4974247"/>
              <a:ext cx="791592" cy="7071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41" name="Picture 2">
            <a:extLst>
              <a:ext uri="{FF2B5EF4-FFF2-40B4-BE49-F238E27FC236}">
                <a16:creationId xmlns:a16="http://schemas.microsoft.com/office/drawing/2014/main" id="{F641398C-80FA-FE5E-A22E-692BF3AADDEF}"/>
              </a:ext>
            </a:extLst>
          </p:cNvPr>
          <p:cNvPicPr>
            <a:picLocks noChangeAspect="1" noChangeArrowheads="1"/>
          </p:cNvPicPr>
          <p:nvPr/>
        </p:nvPicPr>
        <p:blipFill>
          <a:blip r:embed="rId5" cstate="email">
            <a:lum bright="10000"/>
            <a:extLst>
              <a:ext uri="{28A0092B-C50C-407E-A947-70E740481C1C}">
                <a14:useLocalDpi xmlns:a14="http://schemas.microsoft.com/office/drawing/2010/main"/>
              </a:ext>
            </a:extLst>
          </a:blip>
          <a:srcRect/>
          <a:stretch>
            <a:fillRect/>
          </a:stretch>
        </p:blipFill>
        <p:spPr bwMode="auto">
          <a:xfrm>
            <a:off x="4702828" y="1456440"/>
            <a:ext cx="802386" cy="7200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42" name="组合 119">
            <a:extLst>
              <a:ext uri="{FF2B5EF4-FFF2-40B4-BE49-F238E27FC236}">
                <a16:creationId xmlns:a16="http://schemas.microsoft.com/office/drawing/2014/main" id="{BC657DAB-4827-EB4C-EBFF-58931FF648B5}"/>
              </a:ext>
            </a:extLst>
          </p:cNvPr>
          <p:cNvGrpSpPr/>
          <p:nvPr/>
        </p:nvGrpSpPr>
        <p:grpSpPr>
          <a:xfrm>
            <a:off x="3307339" y="1397823"/>
            <a:ext cx="775723" cy="729222"/>
            <a:chOff x="2537580" y="3086546"/>
            <a:chExt cx="775723" cy="729222"/>
          </a:xfrm>
        </p:grpSpPr>
        <p:pic>
          <p:nvPicPr>
            <p:cNvPr id="43" name="Picture 2">
              <a:extLst>
                <a:ext uri="{FF2B5EF4-FFF2-40B4-BE49-F238E27FC236}">
                  <a16:creationId xmlns:a16="http://schemas.microsoft.com/office/drawing/2014/main" id="{86643820-DF7C-15C4-8BAE-AE98AF647831}"/>
                </a:ext>
              </a:extLst>
            </p:cNvPr>
            <p:cNvPicPr>
              <a:picLocks noChangeAspect="1" noChangeArrowheads="1"/>
            </p:cNvPicPr>
            <p:nvPr/>
          </p:nvPicPr>
          <p:blipFill>
            <a:blip r:embed="rId6" cstate="email"/>
            <a:srcRect/>
            <a:stretch>
              <a:fillRect/>
            </a:stretch>
          </p:blipFill>
          <p:spPr bwMode="auto">
            <a:xfrm>
              <a:off x="2537580" y="3086546"/>
              <a:ext cx="288032" cy="7292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4" name="Picture 2">
              <a:extLst>
                <a:ext uri="{FF2B5EF4-FFF2-40B4-BE49-F238E27FC236}">
                  <a16:creationId xmlns:a16="http://schemas.microsoft.com/office/drawing/2014/main" id="{D8F60438-B6AC-6FF2-9E0D-87D7F1636D1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97620" y="3239704"/>
              <a:ext cx="415683" cy="57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45" name="图片 123">
            <a:extLst>
              <a:ext uri="{FF2B5EF4-FFF2-40B4-BE49-F238E27FC236}">
                <a16:creationId xmlns:a16="http://schemas.microsoft.com/office/drawing/2014/main" id="{72D7EFCA-3BFC-9B5E-F047-F6B47A9B865E}"/>
              </a:ext>
            </a:extLst>
          </p:cNvPr>
          <p:cNvPicPr>
            <a:picLocks noChangeAspect="1"/>
          </p:cNvPicPr>
          <p:nvPr/>
        </p:nvPicPr>
        <p:blipFill>
          <a:blip r:embed="rId8" cstate="email">
            <a:clrChange>
              <a:clrFrom>
                <a:srgbClr val="FBFBFB"/>
              </a:clrFrom>
              <a:clrTo>
                <a:srgbClr val="FBFBFB">
                  <a:alpha val="0"/>
                </a:srgbClr>
              </a:clrTo>
            </a:clrChange>
            <a:extLst>
              <a:ext uri="{28A0092B-C50C-407E-A947-70E740481C1C}">
                <a14:useLocalDpi xmlns:a14="http://schemas.microsoft.com/office/drawing/2010/main"/>
              </a:ext>
            </a:extLst>
          </a:blip>
          <a:stretch>
            <a:fillRect/>
          </a:stretch>
        </p:blipFill>
        <p:spPr>
          <a:xfrm>
            <a:off x="6284105" y="3294918"/>
            <a:ext cx="1122604" cy="4432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6" name="图片 2">
            <a:extLst>
              <a:ext uri="{FF2B5EF4-FFF2-40B4-BE49-F238E27FC236}">
                <a16:creationId xmlns:a16="http://schemas.microsoft.com/office/drawing/2014/main" id="{A158C370-3A42-F7CD-CD6D-F2C8209E8855}"/>
              </a:ext>
            </a:extLst>
          </p:cNvPr>
          <p:cNvPicPr>
            <a:picLocks noChangeAspect="1" noChangeArrowheads="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61435" y="1702158"/>
            <a:ext cx="1541530" cy="4432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47" name="组合 125">
            <a:extLst>
              <a:ext uri="{FF2B5EF4-FFF2-40B4-BE49-F238E27FC236}">
                <a16:creationId xmlns:a16="http://schemas.microsoft.com/office/drawing/2014/main" id="{80E8A668-DF95-D059-D8E8-D849C381616C}"/>
              </a:ext>
            </a:extLst>
          </p:cNvPr>
          <p:cNvGrpSpPr/>
          <p:nvPr/>
        </p:nvGrpSpPr>
        <p:grpSpPr>
          <a:xfrm>
            <a:off x="6263631" y="1300467"/>
            <a:ext cx="567809" cy="864096"/>
            <a:chOff x="8582097" y="5182492"/>
            <a:chExt cx="567809" cy="864096"/>
          </a:xfrm>
        </p:grpSpPr>
        <p:pic>
          <p:nvPicPr>
            <p:cNvPr id="48" name="图片 4">
              <a:extLst>
                <a:ext uri="{FF2B5EF4-FFF2-40B4-BE49-F238E27FC236}">
                  <a16:creationId xmlns:a16="http://schemas.microsoft.com/office/drawing/2014/main" id="{89A06983-DF06-5DE4-8835-012D1A722A12}"/>
                </a:ext>
              </a:extLst>
            </p:cNvPr>
            <p:cNvPicPr>
              <a:picLocks noChangeAspect="1" noChangeArrowheads="1"/>
            </p:cNvPicPr>
            <p:nvPr/>
          </p:nvPicPr>
          <p:blipFill>
            <a:blip r:embed="rId10" cstate="email"/>
            <a:srcRect/>
            <a:stretch>
              <a:fillRect/>
            </a:stretch>
          </p:blipFill>
          <p:spPr bwMode="auto">
            <a:xfrm>
              <a:off x="8582097" y="5182492"/>
              <a:ext cx="241200" cy="8640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9" name="Picture 24" descr="NetSure_9500_w_Bulk_Distribution_000.png">
              <a:extLst>
                <a:ext uri="{FF2B5EF4-FFF2-40B4-BE49-F238E27FC236}">
                  <a16:creationId xmlns:a16="http://schemas.microsoft.com/office/drawing/2014/main" id="{D02E67D3-49D6-9B8A-7640-D8C4F4C9C01E}"/>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a:off x="8895305" y="5254499"/>
              <a:ext cx="254601" cy="792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cxnSp>
        <p:nvCxnSpPr>
          <p:cNvPr id="50" name="直接连接符 130">
            <a:extLst>
              <a:ext uri="{FF2B5EF4-FFF2-40B4-BE49-F238E27FC236}">
                <a16:creationId xmlns:a16="http://schemas.microsoft.com/office/drawing/2014/main" id="{8A9C4652-E0D4-E681-A5EA-EC9CC184E3FE}"/>
              </a:ext>
            </a:extLst>
          </p:cNvPr>
          <p:cNvCxnSpPr>
            <a:cxnSpLocks/>
          </p:cNvCxnSpPr>
          <p:nvPr/>
        </p:nvCxnSpPr>
        <p:spPr>
          <a:xfrm flipH="1" flipV="1">
            <a:off x="1648482" y="2409444"/>
            <a:ext cx="12033" cy="2773760"/>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cxnSp>
        <p:nvCxnSpPr>
          <p:cNvPr id="51" name="直接连接符 133">
            <a:extLst>
              <a:ext uri="{FF2B5EF4-FFF2-40B4-BE49-F238E27FC236}">
                <a16:creationId xmlns:a16="http://schemas.microsoft.com/office/drawing/2014/main" id="{A381D08E-0799-2855-1B90-3A2F50260D5D}"/>
              </a:ext>
            </a:extLst>
          </p:cNvPr>
          <p:cNvCxnSpPr>
            <a:cxnSpLocks/>
          </p:cNvCxnSpPr>
          <p:nvPr/>
        </p:nvCxnSpPr>
        <p:spPr>
          <a:xfrm flipH="1" flipV="1">
            <a:off x="3214777" y="2435487"/>
            <a:ext cx="16320" cy="2712277"/>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cxnSp>
        <p:nvCxnSpPr>
          <p:cNvPr id="52" name="直接连接符 136">
            <a:extLst>
              <a:ext uri="{FF2B5EF4-FFF2-40B4-BE49-F238E27FC236}">
                <a16:creationId xmlns:a16="http://schemas.microsoft.com/office/drawing/2014/main" id="{6925306A-4843-14C4-0B49-05BAA8DAA871}"/>
              </a:ext>
            </a:extLst>
          </p:cNvPr>
          <p:cNvCxnSpPr>
            <a:cxnSpLocks/>
          </p:cNvCxnSpPr>
          <p:nvPr/>
        </p:nvCxnSpPr>
        <p:spPr>
          <a:xfrm flipH="1" flipV="1">
            <a:off x="7682980" y="2401909"/>
            <a:ext cx="12033" cy="2773760"/>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sp>
        <p:nvSpPr>
          <p:cNvPr id="58" name="TextBox 162">
            <a:extLst>
              <a:ext uri="{FF2B5EF4-FFF2-40B4-BE49-F238E27FC236}">
                <a16:creationId xmlns:a16="http://schemas.microsoft.com/office/drawing/2014/main" id="{1DE5B954-920F-71E4-B867-98FF2BB9DE9B}"/>
              </a:ext>
            </a:extLst>
          </p:cNvPr>
          <p:cNvSpPr txBox="1"/>
          <p:nvPr/>
        </p:nvSpPr>
        <p:spPr>
          <a:xfrm>
            <a:off x="356024" y="2381203"/>
            <a:ext cx="1292130"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400" kern="0">
                <a:solidFill>
                  <a:srgbClr val="000000"/>
                </a:solidFill>
              </a:rPr>
              <a:t>F</a:t>
            </a:r>
            <a:r>
              <a:rPr kumimoji="0" lang="en-US" altLang="zh-CN" sz="1400" b="0" i="0" u="none" strike="noStrike" kern="0" cap="none" spc="0" normalizeH="0" baseline="0" noProof="0" err="1">
                <a:ln>
                  <a:noFill/>
                </a:ln>
                <a:solidFill>
                  <a:srgbClr val="000000"/>
                </a:solidFill>
                <a:effectLst/>
                <a:uLnTx/>
                <a:uFillTx/>
              </a:rPr>
              <a:t>irst</a:t>
            </a:r>
            <a:r>
              <a:rPr kumimoji="0" lang="en-US" altLang="zh-CN" sz="1400" b="0" i="0" u="none" strike="noStrike" kern="0" cap="none" spc="0" normalizeH="0" baseline="0" noProof="0">
                <a:ln>
                  <a:noFill/>
                </a:ln>
                <a:solidFill>
                  <a:srgbClr val="000000"/>
                </a:solidFill>
                <a:effectLst/>
                <a:uLnTx/>
                <a:uFillTx/>
              </a:rPr>
              <a:t> 240VDC system in the industry was </a:t>
            </a:r>
            <a:r>
              <a:rPr lang="en-US" altLang="zh-CN" sz="1400" kern="0">
                <a:solidFill>
                  <a:srgbClr val="000000"/>
                </a:solidFill>
              </a:rPr>
              <a:t>deployed</a:t>
            </a:r>
            <a:r>
              <a:rPr kumimoji="0" lang="en-US" altLang="zh-CN" sz="1400" b="0" i="0" u="none" strike="noStrike" kern="0" cap="none" spc="0" normalizeH="0" baseline="0" noProof="0">
                <a:ln>
                  <a:noFill/>
                </a:ln>
                <a:solidFill>
                  <a:srgbClr val="000000"/>
                </a:solidFill>
                <a:effectLst/>
                <a:uLnTx/>
                <a:uFillTx/>
              </a:rPr>
              <a:t>.</a:t>
            </a:r>
          </a:p>
        </p:txBody>
      </p:sp>
      <p:sp>
        <p:nvSpPr>
          <p:cNvPr id="59" name="TextBox 163">
            <a:extLst>
              <a:ext uri="{FF2B5EF4-FFF2-40B4-BE49-F238E27FC236}">
                <a16:creationId xmlns:a16="http://schemas.microsoft.com/office/drawing/2014/main" id="{BE4FF6C3-561A-7A5A-88DB-23679B4F39DF}"/>
              </a:ext>
            </a:extLst>
          </p:cNvPr>
          <p:cNvSpPr txBox="1"/>
          <p:nvPr/>
        </p:nvSpPr>
        <p:spPr>
          <a:xfrm>
            <a:off x="1644245" y="2381203"/>
            <a:ext cx="1585353" cy="224676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The first 400VDC system in the industry deployed in France Telecom.</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000000"/>
              </a:solidFill>
              <a:effectLst/>
              <a:uLnTx/>
              <a:uFillTx/>
            </a:endParaRPr>
          </a:p>
          <a:p>
            <a:pPr lvl="0">
              <a:defRPr/>
            </a:pPr>
            <a:r>
              <a:rPr lang="en-US" altLang="zh-CN" sz="1400" kern="0">
                <a:solidFill>
                  <a:srgbClr val="000000"/>
                </a:solidFill>
              </a:rPr>
              <a:t>1</a:t>
            </a:r>
            <a:r>
              <a:rPr lang="en-US" altLang="zh-CN" sz="1400" kern="0" baseline="30000">
                <a:solidFill>
                  <a:srgbClr val="000000"/>
                </a:solidFill>
              </a:rPr>
              <a:t>st </a:t>
            </a:r>
            <a:r>
              <a:rPr kumimoji="0" lang="en-US" altLang="zh-CN" sz="1400" b="0" i="0" u="none" strike="noStrike" kern="0" cap="none" spc="0" normalizeH="0" baseline="0" noProof="0">
                <a:ln>
                  <a:noFill/>
                </a:ln>
                <a:solidFill>
                  <a:srgbClr val="000000"/>
                </a:solidFill>
                <a:effectLst/>
                <a:uLnTx/>
                <a:uFillTx/>
              </a:rPr>
              <a:t> 240V HVDC system in China was</a:t>
            </a:r>
            <a:r>
              <a:rPr kumimoji="0" lang="en-US" altLang="zh-CN" sz="1400" b="0" i="0" u="none" strike="noStrike" kern="0" cap="none" spc="0" normalizeH="0" noProof="0">
                <a:ln>
                  <a:noFill/>
                </a:ln>
                <a:solidFill>
                  <a:srgbClr val="000000"/>
                </a:solidFill>
                <a:effectLst/>
                <a:uLnTx/>
                <a:uFillTx/>
              </a:rPr>
              <a:t> launched</a:t>
            </a:r>
            <a:r>
              <a:rPr kumimoji="0" lang="en-US" altLang="zh-CN" sz="1400" b="0" i="0" u="none" strike="noStrike" kern="0" cap="none" spc="0" normalizeH="0" baseline="0" noProof="0">
                <a:ln>
                  <a:noFill/>
                </a:ln>
                <a:solidFill>
                  <a:srgbClr val="000000"/>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000000"/>
              </a:solidFill>
              <a:effectLst/>
              <a:uLnTx/>
              <a:uFillTx/>
            </a:endParaRPr>
          </a:p>
        </p:txBody>
      </p:sp>
      <p:sp>
        <p:nvSpPr>
          <p:cNvPr id="60" name="TextBox 164">
            <a:extLst>
              <a:ext uri="{FF2B5EF4-FFF2-40B4-BE49-F238E27FC236}">
                <a16:creationId xmlns:a16="http://schemas.microsoft.com/office/drawing/2014/main" id="{69D7E159-B63B-E42F-403B-03186F425425}"/>
              </a:ext>
            </a:extLst>
          </p:cNvPr>
          <p:cNvSpPr txBox="1"/>
          <p:nvPr/>
        </p:nvSpPr>
        <p:spPr>
          <a:xfrm>
            <a:off x="3259621" y="2404359"/>
            <a:ext cx="1465084"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1</a:t>
            </a:r>
            <a:r>
              <a:rPr kumimoji="0" lang="en-US" altLang="zh-CN" sz="1400" b="0" i="0" u="none" strike="noStrike" kern="0" cap="none" spc="0" normalizeH="0" baseline="30000" noProof="0">
                <a:ln>
                  <a:noFill/>
                </a:ln>
                <a:solidFill>
                  <a:srgbClr val="000000"/>
                </a:solidFill>
                <a:effectLst/>
                <a:uLnTx/>
                <a:uFillTx/>
              </a:rPr>
              <a:t>st</a:t>
            </a:r>
            <a:r>
              <a:rPr kumimoji="0" lang="en-US" altLang="zh-CN" sz="1400" b="0" i="0" u="none" strike="noStrike" kern="0" cap="none" spc="0" normalizeH="0" baseline="0" noProof="0">
                <a:ln>
                  <a:noFill/>
                </a:ln>
                <a:solidFill>
                  <a:srgbClr val="000000"/>
                </a:solidFill>
                <a:effectLst/>
                <a:uLnTx/>
                <a:uFillTx/>
              </a:rPr>
              <a:t> generation 400V HVDC system was launched.</a:t>
            </a:r>
          </a:p>
        </p:txBody>
      </p:sp>
      <p:sp>
        <p:nvSpPr>
          <p:cNvPr id="61" name="TextBox 165">
            <a:extLst>
              <a:ext uri="{FF2B5EF4-FFF2-40B4-BE49-F238E27FC236}">
                <a16:creationId xmlns:a16="http://schemas.microsoft.com/office/drawing/2014/main" id="{2153BAB8-3513-F3C4-8124-F0BCC14C7786}"/>
              </a:ext>
            </a:extLst>
          </p:cNvPr>
          <p:cNvSpPr txBox="1"/>
          <p:nvPr/>
        </p:nvSpPr>
        <p:spPr>
          <a:xfrm>
            <a:off x="4665332" y="2404359"/>
            <a:ext cx="1330547"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2</a:t>
            </a:r>
            <a:r>
              <a:rPr kumimoji="0" lang="en-US" altLang="zh-CN" sz="1400" b="0" i="0" u="none" strike="noStrike" kern="0" cap="none" spc="0" normalizeH="0" baseline="30000" noProof="0">
                <a:ln>
                  <a:noFill/>
                </a:ln>
                <a:solidFill>
                  <a:srgbClr val="000000"/>
                </a:solidFill>
                <a:effectLst/>
                <a:uLnTx/>
                <a:uFillTx/>
              </a:rPr>
              <a:t>nd</a:t>
            </a:r>
            <a:r>
              <a:rPr kumimoji="0" lang="en-US" altLang="zh-CN" sz="1400" b="0" i="0" u="none" strike="noStrike" kern="0" cap="none" spc="0" normalizeH="0" baseline="0" noProof="0">
                <a:ln>
                  <a:noFill/>
                </a:ln>
                <a:solidFill>
                  <a:srgbClr val="000000"/>
                </a:solidFill>
                <a:effectLst/>
                <a:uLnTx/>
                <a:uFillTx/>
              </a:rPr>
              <a:t> generation 240/400V DC system were launched.</a:t>
            </a:r>
          </a:p>
        </p:txBody>
      </p:sp>
      <p:sp>
        <p:nvSpPr>
          <p:cNvPr id="62" name="TextBox 166">
            <a:extLst>
              <a:ext uri="{FF2B5EF4-FFF2-40B4-BE49-F238E27FC236}">
                <a16:creationId xmlns:a16="http://schemas.microsoft.com/office/drawing/2014/main" id="{7B5378CA-5577-BD1D-6F8E-7DBACD6B0E3B}"/>
              </a:ext>
            </a:extLst>
          </p:cNvPr>
          <p:cNvSpPr txBox="1"/>
          <p:nvPr/>
        </p:nvSpPr>
        <p:spPr>
          <a:xfrm>
            <a:off x="6159101" y="2405917"/>
            <a:ext cx="1552298" cy="738664"/>
          </a:xfrm>
          <a:prstGeom prst="rect">
            <a:avLst/>
          </a:prstGeom>
          <a:noFill/>
        </p:spPr>
        <p:txBody>
          <a:bodyPr wrap="square" rtlCol="0">
            <a:spAutoFit/>
          </a:bodyPr>
          <a:lstStyle/>
          <a:p>
            <a:pPr lvl="0">
              <a:defRPr/>
            </a:pPr>
            <a:r>
              <a:rPr lang="en-US" altLang="zh-CN" sz="1400" kern="0">
                <a:solidFill>
                  <a:srgbClr val="000000"/>
                </a:solidFill>
              </a:rPr>
              <a:t>3</a:t>
            </a:r>
            <a:r>
              <a:rPr lang="en-SE" altLang="zh-CN" sz="1400" kern="0" baseline="30000">
                <a:solidFill>
                  <a:srgbClr val="000000"/>
                </a:solidFill>
              </a:rPr>
              <a:t>r</a:t>
            </a:r>
            <a:r>
              <a:rPr lang="en-US" altLang="zh-CN" sz="1400" kern="0" baseline="30000">
                <a:solidFill>
                  <a:srgbClr val="000000"/>
                </a:solidFill>
              </a:rPr>
              <a:t>d  </a:t>
            </a:r>
            <a:r>
              <a:rPr kumimoji="0" lang="en-US" altLang="zh-CN" sz="1400" b="0" i="0" u="none" strike="noStrike" kern="0" cap="none" spc="0" normalizeH="0" baseline="0" noProof="0">
                <a:ln>
                  <a:noFill/>
                </a:ln>
                <a:solidFill>
                  <a:srgbClr val="000000"/>
                </a:solidFill>
                <a:effectLst/>
                <a:uLnTx/>
                <a:uFillTx/>
              </a:rPr>
              <a:t>240/400V 25kW</a:t>
            </a:r>
            <a:r>
              <a:rPr lang="en-US" altLang="zh-CN" sz="1400" kern="0">
                <a:solidFill>
                  <a:srgbClr val="000000"/>
                </a:solidFill>
              </a:rPr>
              <a:t> </a:t>
            </a:r>
            <a:r>
              <a:rPr kumimoji="0" lang="en-US" altLang="zh-CN" sz="1400" b="0" i="0" u="none" strike="noStrike" kern="0" cap="none" spc="0" normalizeH="0" baseline="0" noProof="0">
                <a:ln>
                  <a:noFill/>
                </a:ln>
                <a:solidFill>
                  <a:srgbClr val="000000"/>
                </a:solidFill>
                <a:effectLst/>
                <a:uLnTx/>
                <a:uFillTx/>
              </a:rPr>
              <a:t>rectifier system released.</a:t>
            </a:r>
          </a:p>
        </p:txBody>
      </p:sp>
      <p:sp>
        <p:nvSpPr>
          <p:cNvPr id="63" name="TextBox 167">
            <a:extLst>
              <a:ext uri="{FF2B5EF4-FFF2-40B4-BE49-F238E27FC236}">
                <a16:creationId xmlns:a16="http://schemas.microsoft.com/office/drawing/2014/main" id="{315120DA-2489-F6FB-9251-EAA5FFA14BD5}"/>
              </a:ext>
            </a:extLst>
          </p:cNvPr>
          <p:cNvSpPr txBox="1"/>
          <p:nvPr/>
        </p:nvSpPr>
        <p:spPr>
          <a:xfrm>
            <a:off x="6185335" y="3817983"/>
            <a:ext cx="1518979" cy="11695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In August 2019, the prefabricated solution APT-2.0 DC system was launched.</a:t>
            </a:r>
          </a:p>
        </p:txBody>
      </p:sp>
      <p:sp>
        <p:nvSpPr>
          <p:cNvPr id="64" name="TextBox 168">
            <a:extLst>
              <a:ext uri="{FF2B5EF4-FFF2-40B4-BE49-F238E27FC236}">
                <a16:creationId xmlns:a16="http://schemas.microsoft.com/office/drawing/2014/main" id="{E5C01A41-DEF6-4E17-8223-BC2764D929E1}"/>
              </a:ext>
            </a:extLst>
          </p:cNvPr>
          <p:cNvSpPr txBox="1"/>
          <p:nvPr/>
        </p:nvSpPr>
        <p:spPr>
          <a:xfrm>
            <a:off x="7723270" y="2415659"/>
            <a:ext cx="1796480" cy="11695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APT-2.0 DCS system using phase-shifting transformer.</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000000"/>
              </a:solidFill>
              <a:effectLst/>
              <a:uLnTx/>
              <a:uFillTx/>
            </a:endParaRPr>
          </a:p>
        </p:txBody>
      </p:sp>
      <p:cxnSp>
        <p:nvCxnSpPr>
          <p:cNvPr id="65" name="直接连接符 136">
            <a:extLst>
              <a:ext uri="{FF2B5EF4-FFF2-40B4-BE49-F238E27FC236}">
                <a16:creationId xmlns:a16="http://schemas.microsoft.com/office/drawing/2014/main" id="{FD58891A-33CB-24C8-2225-25F74F4BAB5C}"/>
              </a:ext>
            </a:extLst>
          </p:cNvPr>
          <p:cNvCxnSpPr>
            <a:cxnSpLocks/>
          </p:cNvCxnSpPr>
          <p:nvPr/>
        </p:nvCxnSpPr>
        <p:spPr>
          <a:xfrm flipH="1" flipV="1">
            <a:off x="9245837" y="2400071"/>
            <a:ext cx="12033" cy="2773760"/>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pic>
        <p:nvPicPr>
          <p:cNvPr id="71" name="图片 70">
            <a:extLst>
              <a:ext uri="{FF2B5EF4-FFF2-40B4-BE49-F238E27FC236}">
                <a16:creationId xmlns:a16="http://schemas.microsoft.com/office/drawing/2014/main" id="{CECC09C6-8D9B-AB7F-5019-4DB8B95CE367}"/>
              </a:ext>
            </a:extLst>
          </p:cNvPr>
          <p:cNvPicPr>
            <a:picLocks noChangeAspect="1"/>
          </p:cNvPicPr>
          <p:nvPr/>
        </p:nvPicPr>
        <p:blipFill>
          <a:blip r:embed="rId12" cstate="email">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9565031" y="1437651"/>
            <a:ext cx="730502" cy="790576"/>
          </a:xfrm>
          <a:prstGeom prst="rect">
            <a:avLst/>
          </a:prstGeom>
          <a:effectLst>
            <a:reflection blurRad="6350" stA="52000" endA="300" endPos="35000" dir="5400000" sy="-100000" algn="bl" rotWithShape="0"/>
          </a:effectLst>
        </p:spPr>
      </p:pic>
      <p:sp>
        <p:nvSpPr>
          <p:cNvPr id="72" name="TextBox 165">
            <a:extLst>
              <a:ext uri="{FF2B5EF4-FFF2-40B4-BE49-F238E27FC236}">
                <a16:creationId xmlns:a16="http://schemas.microsoft.com/office/drawing/2014/main" id="{B9C6645D-FAEC-8A24-9082-084F10E20592}"/>
              </a:ext>
            </a:extLst>
          </p:cNvPr>
          <p:cNvSpPr txBox="1"/>
          <p:nvPr/>
        </p:nvSpPr>
        <p:spPr>
          <a:xfrm>
            <a:off x="9340638" y="2409481"/>
            <a:ext cx="1310192"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4</a:t>
            </a:r>
            <a:r>
              <a:rPr lang="en-US" altLang="zh-CN" sz="1400" kern="0" baseline="30000" err="1">
                <a:solidFill>
                  <a:srgbClr val="000000"/>
                </a:solidFill>
              </a:rPr>
              <a:t>th</a:t>
            </a:r>
            <a:r>
              <a:rPr kumimoji="0" lang="en-US" altLang="zh-CN" sz="1400" b="0" i="0" u="none" strike="noStrike" kern="0" cap="none" spc="0" normalizeH="0" baseline="0" noProof="0">
                <a:ln>
                  <a:noFill/>
                </a:ln>
                <a:solidFill>
                  <a:srgbClr val="000000"/>
                </a:solidFill>
                <a:effectLst/>
                <a:uLnTx/>
                <a:uFillTx/>
              </a:rPr>
              <a:t> generation 240/400V DC system.</a:t>
            </a:r>
          </a:p>
        </p:txBody>
      </p:sp>
      <p:pic>
        <p:nvPicPr>
          <p:cNvPr id="73" name="图片 72">
            <a:extLst>
              <a:ext uri="{FF2B5EF4-FFF2-40B4-BE49-F238E27FC236}">
                <a16:creationId xmlns:a16="http://schemas.microsoft.com/office/drawing/2014/main" id="{7240F544-3593-2C9E-2EFA-99F938BFBACC}"/>
              </a:ext>
            </a:extLst>
          </p:cNvPr>
          <p:cNvPicPr>
            <a:picLocks noChangeAspect="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445943" y="3981742"/>
            <a:ext cx="1128455" cy="626919"/>
          </a:xfrm>
          <a:prstGeom prst="rect">
            <a:avLst/>
          </a:prstGeom>
          <a:effectLst>
            <a:outerShdw blurRad="50800" dist="38100" dir="2700000" algn="tl" rotWithShape="0">
              <a:prstClr val="black">
                <a:alpha val="40000"/>
              </a:prstClr>
            </a:outerShdw>
          </a:effectLst>
        </p:spPr>
      </p:pic>
      <p:pic>
        <p:nvPicPr>
          <p:cNvPr id="74" name="图片 9" descr="R48-5800_Front+Right.gif">
            <a:extLst>
              <a:ext uri="{FF2B5EF4-FFF2-40B4-BE49-F238E27FC236}">
                <a16:creationId xmlns:a16="http://schemas.microsoft.com/office/drawing/2014/main" id="{77830605-8B0D-2587-2F35-5BF5E09B536E}"/>
              </a:ext>
            </a:extLst>
          </p:cNvPr>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3600392" y="3981742"/>
            <a:ext cx="829613" cy="403369"/>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5" name="Picture 7">
            <a:extLst>
              <a:ext uri="{FF2B5EF4-FFF2-40B4-BE49-F238E27FC236}">
                <a16:creationId xmlns:a16="http://schemas.microsoft.com/office/drawing/2014/main" id="{65DB6E4B-67F3-D6C3-DCB2-A324CA8E1ECE}"/>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4924094" y="4002324"/>
            <a:ext cx="816239" cy="331420"/>
          </a:xfrm>
          <a:prstGeom prst="rect">
            <a:avLst/>
          </a:prstGeom>
          <a:noFill/>
          <a:ln w="9525">
            <a:noFill/>
            <a:miter lim="800000"/>
            <a:headEnd/>
            <a:tailEnd/>
          </a:ln>
          <a:effectLst>
            <a:outerShdw blurRad="50800" dist="38100" algn="l" rotWithShape="0">
              <a:prstClr val="black">
                <a:alpha val="40000"/>
              </a:prstClr>
            </a:outerShdw>
          </a:effectLst>
        </p:spPr>
      </p:pic>
      <p:pic>
        <p:nvPicPr>
          <p:cNvPr id="76" name="图片 75">
            <a:extLst>
              <a:ext uri="{FF2B5EF4-FFF2-40B4-BE49-F238E27FC236}">
                <a16:creationId xmlns:a16="http://schemas.microsoft.com/office/drawing/2014/main" id="{B808A9BE-C161-0CF8-162A-140BC2098BA4}"/>
              </a:ext>
            </a:extLst>
          </p:cNvPr>
          <p:cNvPicPr>
            <a:picLocks noChangeAspect="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850872" y="3981742"/>
            <a:ext cx="1128455" cy="626919"/>
          </a:xfrm>
          <a:prstGeom prst="rect">
            <a:avLst/>
          </a:prstGeom>
          <a:effectLst>
            <a:outerShdw blurRad="50800" dist="38100" dir="2700000" algn="tl" rotWithShape="0">
              <a:prstClr val="black">
                <a:alpha val="40000"/>
              </a:prstClr>
            </a:outerShdw>
          </a:effectLst>
        </p:spPr>
      </p:pic>
      <p:cxnSp>
        <p:nvCxnSpPr>
          <p:cNvPr id="77" name="直接连接符 136">
            <a:extLst>
              <a:ext uri="{FF2B5EF4-FFF2-40B4-BE49-F238E27FC236}">
                <a16:creationId xmlns:a16="http://schemas.microsoft.com/office/drawing/2014/main" id="{E22E2F74-2716-2FA6-9B8A-5FB227378517}"/>
              </a:ext>
            </a:extLst>
          </p:cNvPr>
          <p:cNvCxnSpPr>
            <a:cxnSpLocks/>
          </p:cNvCxnSpPr>
          <p:nvPr/>
        </p:nvCxnSpPr>
        <p:spPr>
          <a:xfrm flipH="1" flipV="1">
            <a:off x="10708052" y="2379473"/>
            <a:ext cx="12033" cy="2773760"/>
          </a:xfrm>
          <a:prstGeom prst="line">
            <a:avLst/>
          </a:prstGeom>
          <a:noFill/>
          <a:ln>
            <a:gradFill>
              <a:gsLst>
                <a:gs pos="50000">
                  <a:srgbClr val="FFA874"/>
                </a:gs>
                <a:gs pos="0">
                  <a:srgbClr val="FFF4D2"/>
                </a:gs>
                <a:gs pos="0">
                  <a:srgbClr val="FFD248">
                    <a:lumMod val="5000"/>
                    <a:lumOff val="95000"/>
                  </a:srgbClr>
                </a:gs>
                <a:gs pos="100000">
                  <a:srgbClr val="FE5B15"/>
                </a:gs>
                <a:gs pos="100000">
                  <a:srgbClr val="FFD248">
                    <a:lumMod val="45000"/>
                    <a:lumOff val="55000"/>
                  </a:srgbClr>
                </a:gs>
                <a:gs pos="100000">
                  <a:srgbClr val="FFD248">
                    <a:lumMod val="30000"/>
                    <a:lumOff val="70000"/>
                  </a:srgbClr>
                </a:gs>
              </a:gsLst>
              <a:lin ang="5400000" scaled="1"/>
            </a:gradFill>
          </a:ln>
        </p:spPr>
      </p:cxnSp>
      <p:sp>
        <p:nvSpPr>
          <p:cNvPr id="83" name="TextBox 165">
            <a:extLst>
              <a:ext uri="{FF2B5EF4-FFF2-40B4-BE49-F238E27FC236}">
                <a16:creationId xmlns:a16="http://schemas.microsoft.com/office/drawing/2014/main" id="{32E54C03-066D-317C-8AFE-B6E52628441F}"/>
              </a:ext>
            </a:extLst>
          </p:cNvPr>
          <p:cNvSpPr txBox="1"/>
          <p:nvPr/>
        </p:nvSpPr>
        <p:spPr>
          <a:xfrm>
            <a:off x="10753370" y="2472091"/>
            <a:ext cx="1310192"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5</a:t>
            </a:r>
            <a:r>
              <a:rPr lang="en-US" altLang="zh-CN" sz="1400" kern="0" baseline="30000" err="1">
                <a:solidFill>
                  <a:srgbClr val="000000"/>
                </a:solidFill>
              </a:rPr>
              <a:t>th</a:t>
            </a:r>
            <a:r>
              <a:rPr kumimoji="0" lang="en-US" altLang="zh-CN" sz="1400" b="0" i="0" u="none" strike="noStrike" kern="0" cap="none" spc="0" normalizeH="0" baseline="0" noProof="0">
                <a:ln>
                  <a:noFill/>
                </a:ln>
                <a:solidFill>
                  <a:srgbClr val="000000"/>
                </a:solidFill>
                <a:effectLst/>
                <a:uLnTx/>
                <a:uFillTx/>
              </a:rPr>
              <a:t> generation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a:t>
            </a:r>
            <a:r>
              <a:rPr kumimoji="0" lang="en-SE" altLang="zh-CN" sz="1400" b="0" i="0" u="none" strike="noStrike" kern="0" cap="none" spc="0" normalizeH="0" baseline="0" noProof="0">
                <a:ln>
                  <a:noFill/>
                </a:ln>
                <a:solidFill>
                  <a:srgbClr val="000000"/>
                </a:solidFill>
                <a:effectLst/>
                <a:uLnTx/>
                <a:uFillTx/>
              </a:rPr>
              <a:t>-</a:t>
            </a:r>
            <a:r>
              <a:rPr kumimoji="0" lang="en-US" altLang="zh-CN" sz="1400" b="0" i="0" u="none" strike="noStrike" kern="0" cap="none" spc="0" normalizeH="0" baseline="0" noProof="0">
                <a:ln>
                  <a:noFill/>
                </a:ln>
                <a:solidFill>
                  <a:srgbClr val="000000"/>
                </a:solidFill>
                <a:effectLst/>
                <a:uLnTx/>
                <a:uFillTx/>
              </a:rPr>
              <a:t>400VDC </a:t>
            </a:r>
            <a:endParaRPr lang="en-US" altLang="zh-CN" sz="1400" kern="0">
              <a:solidFill>
                <a:srgbClr val="000000"/>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800VDC</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000000"/>
                </a:solidFill>
                <a:effectLst/>
                <a:uLnTx/>
                <a:uFillTx/>
              </a:rPr>
              <a:t>system</a:t>
            </a:r>
          </a:p>
        </p:txBody>
      </p:sp>
      <p:pic>
        <p:nvPicPr>
          <p:cNvPr id="84" name="图片 83">
            <a:extLst>
              <a:ext uri="{FF2B5EF4-FFF2-40B4-BE49-F238E27FC236}">
                <a16:creationId xmlns:a16="http://schemas.microsoft.com/office/drawing/2014/main" id="{EDA300E8-4413-5D50-6D99-906162AFF4C9}"/>
              </a:ext>
            </a:extLst>
          </p:cNvPr>
          <p:cNvPicPr>
            <a:picLocks noChangeAspect="1"/>
          </p:cNvPicPr>
          <p:nvPr/>
        </p:nvPicPr>
        <p:blipFill>
          <a:blip r:embed="rId16"/>
          <a:stretch>
            <a:fillRect/>
          </a:stretch>
        </p:blipFill>
        <p:spPr>
          <a:xfrm>
            <a:off x="11028391" y="1165471"/>
            <a:ext cx="241200" cy="1006149"/>
          </a:xfrm>
          <a:prstGeom prst="rect">
            <a:avLst/>
          </a:prstGeom>
          <a:effectLst>
            <a:reflection blurRad="6350" stA="52000" endA="300" endPos="35000" dir="5400000" sy="-100000" algn="bl" rotWithShape="0"/>
          </a:effectLst>
        </p:spPr>
      </p:pic>
      <p:sp>
        <p:nvSpPr>
          <p:cNvPr id="2" name="Title 2">
            <a:extLst>
              <a:ext uri="{FF2B5EF4-FFF2-40B4-BE49-F238E27FC236}">
                <a16:creationId xmlns:a16="http://schemas.microsoft.com/office/drawing/2014/main" id="{73DDB1EB-3313-6EFA-F922-1F9C693DB539}"/>
              </a:ext>
            </a:extLst>
          </p:cNvPr>
          <p:cNvSpPr>
            <a:spLocks noGrp="1"/>
          </p:cNvSpPr>
          <p:nvPr>
            <p:ph type="title"/>
          </p:nvPr>
        </p:nvSpPr>
        <p:spPr>
          <a:xfrm>
            <a:off x="381001" y="161925"/>
            <a:ext cx="11430000" cy="557366"/>
          </a:xfrm>
        </p:spPr>
        <p:txBody>
          <a:bodyPr>
            <a:normAutofit/>
          </a:bodyPr>
          <a:lstStyle/>
          <a:p>
            <a:r>
              <a:rPr lang="en-US" altLang="zh-CN"/>
              <a:t>Vertiv </a:t>
            </a:r>
            <a:r>
              <a:rPr lang="en-SE" altLang="zh-CN"/>
              <a:t>Higher Voltage </a:t>
            </a:r>
            <a:r>
              <a:rPr lang="en-US" altLang="zh-CN"/>
              <a:t>DC</a:t>
            </a:r>
            <a:r>
              <a:rPr lang="en-SE" altLang="zh-CN"/>
              <a:t> Power</a:t>
            </a:r>
            <a:r>
              <a:rPr lang="en-US" altLang="zh-CN"/>
              <a:t> Footprint</a:t>
            </a:r>
            <a:endParaRPr lang="en-US">
              <a:latin typeface="+mj-lt"/>
            </a:endParaRPr>
          </a:p>
        </p:txBody>
      </p:sp>
      <p:sp>
        <p:nvSpPr>
          <p:cNvPr id="85" name="Arrow: Right 84">
            <a:extLst>
              <a:ext uri="{FF2B5EF4-FFF2-40B4-BE49-F238E27FC236}">
                <a16:creationId xmlns:a16="http://schemas.microsoft.com/office/drawing/2014/main" id="{A0088A7F-2515-2908-9CC7-827F5D79E6B5}"/>
              </a:ext>
            </a:extLst>
          </p:cNvPr>
          <p:cNvSpPr/>
          <p:nvPr/>
        </p:nvSpPr>
        <p:spPr>
          <a:xfrm>
            <a:off x="47748" y="5119152"/>
            <a:ext cx="12024510" cy="201741"/>
          </a:xfrm>
          <a:prstGeom prst="rightArrow">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330C70A1-26AD-6990-F5BD-73CBC505A817}"/>
              </a:ext>
            </a:extLst>
          </p:cNvPr>
          <p:cNvSpPr txBox="1"/>
          <p:nvPr/>
        </p:nvSpPr>
        <p:spPr>
          <a:xfrm>
            <a:off x="140155" y="5316052"/>
            <a:ext cx="11823245" cy="338554"/>
          </a:xfrm>
          <a:prstGeom prst="rect">
            <a:avLst/>
          </a:prstGeom>
          <a:noFill/>
        </p:spPr>
        <p:txBody>
          <a:bodyPr wrap="square" rtlCol="0">
            <a:spAutoFit/>
          </a:bodyPr>
          <a:lstStyle/>
          <a:p>
            <a:r>
              <a:rPr lang="en-SE" sz="1600"/>
              <a:t>2008		     2010			2012			 2014		  2018			2023			   2024		    2025</a:t>
            </a:r>
            <a:endParaRPr lang="en-US" sz="1600"/>
          </a:p>
        </p:txBody>
      </p:sp>
    </p:spTree>
    <p:extLst>
      <p:ext uri="{BB962C8B-B14F-4D97-AF65-F5344CB8AC3E}">
        <p14:creationId xmlns:p14="http://schemas.microsoft.com/office/powerpoint/2010/main" val="3125595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AF0E1C-D9CC-D2CB-4FD3-E06206E3A15E}"/>
              </a:ext>
            </a:extLst>
          </p:cNvPr>
          <p:cNvPicPr>
            <a:picLocks noChangeAspect="1"/>
          </p:cNvPicPr>
          <p:nvPr/>
        </p:nvPicPr>
        <p:blipFill>
          <a:blip r:embed="rId2"/>
          <a:srcRect r="57628"/>
          <a:stretch>
            <a:fillRect/>
          </a:stretch>
        </p:blipFill>
        <p:spPr>
          <a:xfrm>
            <a:off x="1794613" y="2840473"/>
            <a:ext cx="3693629" cy="3895069"/>
          </a:xfrm>
          <a:prstGeom prst="rect">
            <a:avLst/>
          </a:prstGeom>
          <a:noFill/>
        </p:spPr>
      </p:pic>
      <p:sp>
        <p:nvSpPr>
          <p:cNvPr id="4" name="Rectangle 3">
            <a:extLst>
              <a:ext uri="{FF2B5EF4-FFF2-40B4-BE49-F238E27FC236}">
                <a16:creationId xmlns:a16="http://schemas.microsoft.com/office/drawing/2014/main" id="{777672C2-37E5-7DDF-8419-2EE3BCB1794E}"/>
              </a:ext>
            </a:extLst>
          </p:cNvPr>
          <p:cNvSpPr/>
          <p:nvPr/>
        </p:nvSpPr>
        <p:spPr>
          <a:xfrm>
            <a:off x="5422926" y="2996328"/>
            <a:ext cx="4123844" cy="3259034"/>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A3620BBA-C142-CA9A-C657-AC46C0FCAB4E}"/>
              </a:ext>
            </a:extLst>
          </p:cNvPr>
          <p:cNvSpPr>
            <a:spLocks noGrp="1"/>
          </p:cNvSpPr>
          <p:nvPr>
            <p:ph type="body" sz="quarter" idx="11"/>
          </p:nvPr>
        </p:nvSpPr>
        <p:spPr>
          <a:xfrm>
            <a:off x="381000" y="1028701"/>
            <a:ext cx="7962900" cy="1397465"/>
          </a:xfr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p>
            <a:r>
              <a:rPr lang="en-SE" sz="1800"/>
              <a:t>Powering high density AI racks</a:t>
            </a:r>
          </a:p>
          <a:p>
            <a:r>
              <a:rPr lang="en-SE" sz="1800"/>
              <a:t>Leveraging electric vehicle tech</a:t>
            </a:r>
          </a:p>
          <a:p>
            <a:r>
              <a:rPr lang="en-SE" sz="1800"/>
              <a:t>Developed by Microsoft, Meta and Google</a:t>
            </a:r>
            <a:endParaRPr lang="en-US" sz="1800"/>
          </a:p>
        </p:txBody>
      </p:sp>
      <p:sp>
        <p:nvSpPr>
          <p:cNvPr id="3" name="Title 2">
            <a:extLst>
              <a:ext uri="{FF2B5EF4-FFF2-40B4-BE49-F238E27FC236}">
                <a16:creationId xmlns:a16="http://schemas.microsoft.com/office/drawing/2014/main" id="{C56E0B72-C014-0FB0-3619-3F4DE26E1182}"/>
              </a:ext>
            </a:extLst>
          </p:cNvPr>
          <p:cNvSpPr>
            <a:spLocks noGrp="1"/>
          </p:cNvSpPr>
          <p:nvPr>
            <p:ph type="title"/>
          </p:nvPr>
        </p:nvSpPr>
        <p:spPr>
          <a:xfrm>
            <a:off x="381001" y="205469"/>
            <a:ext cx="11430000" cy="557366"/>
          </a:xfrm>
        </p:spPr>
        <p:txBody>
          <a:bodyPr/>
          <a:lstStyle/>
          <a:p>
            <a:r>
              <a:rPr lang="en-SE">
                <a:latin typeface="+mj-lt"/>
              </a:rPr>
              <a:t>Mt Diablo – An Open Compute +/-400VDC Power Solution</a:t>
            </a:r>
            <a:endParaRPr lang="en-US">
              <a:latin typeface="+mj-lt"/>
            </a:endParaRPr>
          </a:p>
        </p:txBody>
      </p:sp>
      <p:pic>
        <p:nvPicPr>
          <p:cNvPr id="2" name="Picture 1">
            <a:extLst>
              <a:ext uri="{FF2B5EF4-FFF2-40B4-BE49-F238E27FC236}">
                <a16:creationId xmlns:a16="http://schemas.microsoft.com/office/drawing/2014/main" id="{E4D4BBBB-0F75-00FF-51BE-3CECA924123E}"/>
              </a:ext>
            </a:extLst>
          </p:cNvPr>
          <p:cNvPicPr>
            <a:picLocks noChangeAspect="1"/>
          </p:cNvPicPr>
          <p:nvPr/>
        </p:nvPicPr>
        <p:blipFill>
          <a:blip r:embed="rId3"/>
          <a:srcRect b="28158"/>
          <a:stretch>
            <a:fillRect/>
          </a:stretch>
        </p:blipFill>
        <p:spPr>
          <a:xfrm>
            <a:off x="9762644" y="3348800"/>
            <a:ext cx="2048356" cy="2166069"/>
          </a:xfrm>
          <a:prstGeom prst="rect">
            <a:avLst/>
          </a:prstGeom>
        </p:spPr>
      </p:pic>
      <p:pic>
        <p:nvPicPr>
          <p:cNvPr id="5" name="Picture 4">
            <a:extLst>
              <a:ext uri="{FF2B5EF4-FFF2-40B4-BE49-F238E27FC236}">
                <a16:creationId xmlns:a16="http://schemas.microsoft.com/office/drawing/2014/main" id="{E704C40C-CDFB-D7F6-BE67-6777160713DC}"/>
              </a:ext>
            </a:extLst>
          </p:cNvPr>
          <p:cNvPicPr>
            <a:picLocks noChangeAspect="1"/>
          </p:cNvPicPr>
          <p:nvPr/>
        </p:nvPicPr>
        <p:blipFill>
          <a:blip r:embed="rId4"/>
          <a:srcRect t="13790"/>
          <a:stretch>
            <a:fillRect/>
          </a:stretch>
        </p:blipFill>
        <p:spPr>
          <a:xfrm>
            <a:off x="7915829" y="973120"/>
            <a:ext cx="3693629" cy="1867353"/>
          </a:xfrm>
          <a:prstGeom prst="rect">
            <a:avLst/>
          </a:prstGeom>
        </p:spPr>
      </p:pic>
      <p:sp>
        <p:nvSpPr>
          <p:cNvPr id="8" name="TextBox 7">
            <a:extLst>
              <a:ext uri="{FF2B5EF4-FFF2-40B4-BE49-F238E27FC236}">
                <a16:creationId xmlns:a16="http://schemas.microsoft.com/office/drawing/2014/main" id="{1FBC493C-13E8-40C9-FD6C-0DC94560AD7A}"/>
              </a:ext>
            </a:extLst>
          </p:cNvPr>
          <p:cNvSpPr txBox="1"/>
          <p:nvPr/>
        </p:nvSpPr>
        <p:spPr>
          <a:xfrm>
            <a:off x="5455584" y="2996328"/>
            <a:ext cx="3505200" cy="3020507"/>
          </a:xfrm>
          <a:prstGeom prst="rect">
            <a:avLst/>
          </a:prstGeom>
          <a:solidFill>
            <a:schemeClr val="bg1">
              <a:lumMod val="75000"/>
            </a:schemeClr>
          </a:solidFill>
        </p:spPr>
        <p:txBody>
          <a:bodyPr wrap="square" rtlCol="0">
            <a:spAutoFit/>
          </a:bodyPr>
          <a:lstStyle/>
          <a:p>
            <a:endParaRPr lang="en-SE" sz="1400"/>
          </a:p>
          <a:p>
            <a:endParaRPr lang="en-SE" sz="1400"/>
          </a:p>
          <a:p>
            <a:r>
              <a:rPr lang="en-SE"/>
              <a:t>Disaggregated sidecar design</a:t>
            </a:r>
          </a:p>
          <a:p>
            <a:endParaRPr lang="en-SE"/>
          </a:p>
          <a:p>
            <a:r>
              <a:rPr lang="en-SE"/>
              <a:t>Up to 1MW per rack</a:t>
            </a:r>
          </a:p>
          <a:p>
            <a:endParaRPr lang="en-SE"/>
          </a:p>
          <a:p>
            <a:r>
              <a:rPr lang="en-SE"/>
              <a:t>Includes power, BBU, CBU and distribution</a:t>
            </a:r>
          </a:p>
          <a:p>
            <a:endParaRPr lang="en-SE"/>
          </a:p>
          <a:p>
            <a:r>
              <a:rPr lang="en-SE"/>
              <a:t>Open source specification</a:t>
            </a:r>
          </a:p>
          <a:p>
            <a:pPr>
              <a:lnSpc>
                <a:spcPts val="2500"/>
              </a:lnSpc>
            </a:pPr>
            <a:endParaRPr lang="en-SE" sz="1400"/>
          </a:p>
        </p:txBody>
      </p:sp>
    </p:spTree>
    <p:extLst>
      <p:ext uri="{BB962C8B-B14F-4D97-AF65-F5344CB8AC3E}">
        <p14:creationId xmlns:p14="http://schemas.microsoft.com/office/powerpoint/2010/main" val="2050423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FAEA4D3-62DA-D109-CD5E-7A9B67576D43}"/>
              </a:ext>
            </a:extLst>
          </p:cNvPr>
          <p:cNvPicPr>
            <a:picLocks noChangeAspect="1"/>
          </p:cNvPicPr>
          <p:nvPr/>
        </p:nvPicPr>
        <p:blipFill>
          <a:blip r:embed="rId2"/>
          <a:srcRect t="9744"/>
          <a:stretch/>
        </p:blipFill>
        <p:spPr>
          <a:xfrm>
            <a:off x="933812" y="1007705"/>
            <a:ext cx="10449741" cy="5424007"/>
          </a:xfrm>
          <a:prstGeom prst="rect">
            <a:avLst/>
          </a:prstGeom>
          <a:solidFill>
            <a:schemeClr val="bg1"/>
          </a:solidFill>
        </p:spPr>
      </p:pic>
      <p:sp>
        <p:nvSpPr>
          <p:cNvPr id="2" name="Title 2">
            <a:extLst>
              <a:ext uri="{FF2B5EF4-FFF2-40B4-BE49-F238E27FC236}">
                <a16:creationId xmlns:a16="http://schemas.microsoft.com/office/drawing/2014/main" id="{C92068D7-2DC2-7CC9-0233-27555AC0AE44}"/>
              </a:ext>
            </a:extLst>
          </p:cNvPr>
          <p:cNvSpPr>
            <a:spLocks noGrp="1"/>
          </p:cNvSpPr>
          <p:nvPr>
            <p:ph type="title"/>
          </p:nvPr>
        </p:nvSpPr>
        <p:spPr>
          <a:xfrm>
            <a:off x="381001" y="216355"/>
            <a:ext cx="11430000" cy="557366"/>
          </a:xfrm>
        </p:spPr>
        <p:txBody>
          <a:bodyPr/>
          <a:lstStyle/>
          <a:p>
            <a:r>
              <a:rPr lang="en-US">
                <a:latin typeface="+mj-lt"/>
              </a:rPr>
              <a:t>Why CSPs </a:t>
            </a:r>
            <a:r>
              <a:rPr lang="en-SE">
                <a:latin typeface="+mj-lt"/>
              </a:rPr>
              <a:t>a</a:t>
            </a:r>
            <a:r>
              <a:rPr lang="en-US" err="1">
                <a:latin typeface="+mj-lt"/>
              </a:rPr>
              <a:t>dopt</a:t>
            </a:r>
            <a:r>
              <a:rPr lang="en-US">
                <a:latin typeface="+mj-lt"/>
              </a:rPr>
              <a:t> +/-400V</a:t>
            </a:r>
            <a:r>
              <a:rPr lang="en-SE">
                <a:latin typeface="+mj-lt"/>
              </a:rPr>
              <a:t>DC</a:t>
            </a:r>
            <a:r>
              <a:rPr lang="en-US">
                <a:latin typeface="+mj-lt"/>
              </a:rPr>
              <a:t>?</a:t>
            </a:r>
          </a:p>
        </p:txBody>
      </p:sp>
    </p:spTree>
    <p:extLst>
      <p:ext uri="{BB962C8B-B14F-4D97-AF65-F5344CB8AC3E}">
        <p14:creationId xmlns:p14="http://schemas.microsoft.com/office/powerpoint/2010/main" val="1633252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C1DE233B-4832-CF82-0BC6-0618F6605425}"/>
              </a:ext>
            </a:extLst>
          </p:cNvPr>
          <p:cNvPicPr>
            <a:picLocks noChangeAspect="1"/>
          </p:cNvPicPr>
          <p:nvPr/>
        </p:nvPicPr>
        <p:blipFill>
          <a:blip r:embed="rId3"/>
          <a:stretch>
            <a:fillRect/>
          </a:stretch>
        </p:blipFill>
        <p:spPr>
          <a:xfrm>
            <a:off x="9198982" y="1852036"/>
            <a:ext cx="2602123" cy="3830152"/>
          </a:xfrm>
          <a:prstGeom prst="rect">
            <a:avLst/>
          </a:prstGeom>
        </p:spPr>
      </p:pic>
      <p:sp>
        <p:nvSpPr>
          <p:cNvPr id="4" name="矩形 3">
            <a:extLst>
              <a:ext uri="{FF2B5EF4-FFF2-40B4-BE49-F238E27FC236}">
                <a16:creationId xmlns:a16="http://schemas.microsoft.com/office/drawing/2014/main" id="{CE690AF4-83DE-6D8E-A7DF-048C5BC9C7CA}"/>
              </a:ext>
            </a:extLst>
          </p:cNvPr>
          <p:cNvSpPr/>
          <p:nvPr/>
        </p:nvSpPr>
        <p:spPr>
          <a:xfrm>
            <a:off x="2747139" y="1799434"/>
            <a:ext cx="1037819" cy="4153119"/>
          </a:xfrm>
          <a:prstGeom prst="rect">
            <a:avLst/>
          </a:prstGeom>
          <a:solidFill>
            <a:schemeClr val="bg1">
              <a:lumMod val="65000"/>
            </a:schemeClr>
          </a:solidFill>
          <a:ln w="3175">
            <a:solidFill>
              <a:srgbClr val="4D4D4D"/>
            </a:solidFill>
            <a:miter lim="800000"/>
            <a:headEnd/>
            <a:tailEnd/>
          </a:ln>
        </p:spPr>
        <p:txBody>
          <a:bodyPr/>
          <a:lstStyle/>
          <a:p>
            <a:pPr algn="ctr" defTabSz="914400"/>
            <a:endParaRPr lang="zh-CN" altLang="en-US" sz="900" kern="0">
              <a:solidFill>
                <a:srgbClr val="0F245F"/>
              </a:solidFill>
            </a:endParaRPr>
          </a:p>
        </p:txBody>
      </p:sp>
      <p:sp>
        <p:nvSpPr>
          <p:cNvPr id="8" name="文本框 20">
            <a:extLst>
              <a:ext uri="{FF2B5EF4-FFF2-40B4-BE49-F238E27FC236}">
                <a16:creationId xmlns:a16="http://schemas.microsoft.com/office/drawing/2014/main" id="{DC9A0F39-0931-2318-D296-EE8D979F2E2B}"/>
              </a:ext>
            </a:extLst>
          </p:cNvPr>
          <p:cNvSpPr txBox="1"/>
          <p:nvPr/>
        </p:nvSpPr>
        <p:spPr>
          <a:xfrm>
            <a:off x="181665" y="4705969"/>
            <a:ext cx="1243872" cy="30777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cs typeface="Calibri" panose="020F0502020204030204" pitchFamily="34" charset="0"/>
              </a:rPr>
              <a:t>BBU+CBU</a:t>
            </a:r>
            <a:endParaRPr lang="zh-CN" altLang="en-US" sz="1400" b="1"/>
          </a:p>
        </p:txBody>
      </p:sp>
      <p:sp>
        <p:nvSpPr>
          <p:cNvPr id="9" name="文本框 19">
            <a:extLst>
              <a:ext uri="{FF2B5EF4-FFF2-40B4-BE49-F238E27FC236}">
                <a16:creationId xmlns:a16="http://schemas.microsoft.com/office/drawing/2014/main" id="{BEBCCF54-8E20-2B3C-F1A4-DFF2676660F6}"/>
              </a:ext>
            </a:extLst>
          </p:cNvPr>
          <p:cNvSpPr txBox="1"/>
          <p:nvPr/>
        </p:nvSpPr>
        <p:spPr>
          <a:xfrm>
            <a:off x="501390" y="3061134"/>
            <a:ext cx="899949" cy="30777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b="1">
                <a:cs typeface="Calibri" panose="020F0502020204030204" pitchFamily="34" charset="0"/>
              </a:rPr>
              <a:t>PSU</a:t>
            </a:r>
            <a:endParaRPr lang="zh-CN" altLang="en-US" sz="1400" b="1"/>
          </a:p>
        </p:txBody>
      </p:sp>
      <p:sp>
        <p:nvSpPr>
          <p:cNvPr id="10" name="文本框 18">
            <a:extLst>
              <a:ext uri="{FF2B5EF4-FFF2-40B4-BE49-F238E27FC236}">
                <a16:creationId xmlns:a16="http://schemas.microsoft.com/office/drawing/2014/main" id="{7963C190-6E56-D49C-D78D-6E559C3AEEF7}"/>
              </a:ext>
            </a:extLst>
          </p:cNvPr>
          <p:cNvSpPr txBox="1"/>
          <p:nvPr/>
        </p:nvSpPr>
        <p:spPr>
          <a:xfrm>
            <a:off x="172913" y="2044187"/>
            <a:ext cx="1208858"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a:cs typeface="Calibri" panose="020F0502020204030204" pitchFamily="34" charset="0"/>
              </a:rPr>
              <a:t>AC &amp; DC</a:t>
            </a:r>
          </a:p>
          <a:p>
            <a:pPr algn="ctr"/>
            <a:r>
              <a:rPr lang="en-US" altLang="zh-CN" sz="1400" b="1">
                <a:cs typeface="Calibri" panose="020F0502020204030204" pitchFamily="34" charset="0"/>
              </a:rPr>
              <a:t>PDU</a:t>
            </a:r>
            <a:endParaRPr lang="zh-CN" altLang="en-US" sz="1400" b="1"/>
          </a:p>
        </p:txBody>
      </p:sp>
      <p:sp>
        <p:nvSpPr>
          <p:cNvPr id="12" name="右大括号 11">
            <a:extLst>
              <a:ext uri="{FF2B5EF4-FFF2-40B4-BE49-F238E27FC236}">
                <a16:creationId xmlns:a16="http://schemas.microsoft.com/office/drawing/2014/main" id="{8A3282EE-7A6C-E503-C7A2-AB36D369AB4A}"/>
              </a:ext>
            </a:extLst>
          </p:cNvPr>
          <p:cNvSpPr/>
          <p:nvPr/>
        </p:nvSpPr>
        <p:spPr>
          <a:xfrm flipH="1">
            <a:off x="1366265" y="1846613"/>
            <a:ext cx="133783" cy="842358"/>
          </a:xfrm>
          <a:prstGeom prst="rightBrac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右大括号 12">
            <a:extLst>
              <a:ext uri="{FF2B5EF4-FFF2-40B4-BE49-F238E27FC236}">
                <a16:creationId xmlns:a16="http://schemas.microsoft.com/office/drawing/2014/main" id="{7EA08267-5DE9-593C-A09C-0FE9B74BB2A5}"/>
              </a:ext>
            </a:extLst>
          </p:cNvPr>
          <p:cNvSpPr/>
          <p:nvPr/>
        </p:nvSpPr>
        <p:spPr>
          <a:xfrm flipH="1">
            <a:off x="1351028" y="2784877"/>
            <a:ext cx="149019" cy="864125"/>
          </a:xfrm>
          <a:prstGeom prst="rightBrac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 name="右大括号 13">
            <a:extLst>
              <a:ext uri="{FF2B5EF4-FFF2-40B4-BE49-F238E27FC236}">
                <a16:creationId xmlns:a16="http://schemas.microsoft.com/office/drawing/2014/main" id="{62B66613-B798-E857-C3C4-95AB9D756DB4}"/>
              </a:ext>
            </a:extLst>
          </p:cNvPr>
          <p:cNvSpPr/>
          <p:nvPr/>
        </p:nvSpPr>
        <p:spPr>
          <a:xfrm flipH="1" flipV="1">
            <a:off x="1363384" y="3745938"/>
            <a:ext cx="149020" cy="2153357"/>
          </a:xfrm>
          <a:prstGeom prst="rightBrac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15" name="组合 14">
            <a:extLst>
              <a:ext uri="{FF2B5EF4-FFF2-40B4-BE49-F238E27FC236}">
                <a16:creationId xmlns:a16="http://schemas.microsoft.com/office/drawing/2014/main" id="{86F8D0AB-828A-9CF1-E8A2-074C48671E3F}"/>
              </a:ext>
            </a:extLst>
          </p:cNvPr>
          <p:cNvGrpSpPr/>
          <p:nvPr/>
        </p:nvGrpSpPr>
        <p:grpSpPr>
          <a:xfrm>
            <a:off x="1620438" y="1769129"/>
            <a:ext cx="1044442" cy="4304834"/>
            <a:chOff x="1852909" y="1402502"/>
            <a:chExt cx="1391066" cy="5297580"/>
          </a:xfrm>
        </p:grpSpPr>
        <p:pic>
          <p:nvPicPr>
            <p:cNvPr id="16" name="图片 15">
              <a:extLst>
                <a:ext uri="{FF2B5EF4-FFF2-40B4-BE49-F238E27FC236}">
                  <a16:creationId xmlns:a16="http://schemas.microsoft.com/office/drawing/2014/main" id="{27AA3B6F-0143-8168-3AB0-CDF1319AB3C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2909" y="1402502"/>
              <a:ext cx="1391066" cy="5297580"/>
            </a:xfrm>
            <a:prstGeom prst="rect">
              <a:avLst/>
            </a:prstGeom>
          </p:spPr>
        </p:pic>
        <p:pic>
          <p:nvPicPr>
            <p:cNvPr id="20" name="图片 19">
              <a:extLst>
                <a:ext uri="{FF2B5EF4-FFF2-40B4-BE49-F238E27FC236}">
                  <a16:creationId xmlns:a16="http://schemas.microsoft.com/office/drawing/2014/main" id="{878FEABD-DC09-FDCD-8B78-2DEDBB4C8303}"/>
                </a:ext>
              </a:extLst>
            </p:cNvPr>
            <p:cNvPicPr>
              <a:picLocks noChangeAspect="1"/>
            </p:cNvPicPr>
            <p:nvPr/>
          </p:nvPicPr>
          <p:blipFill>
            <a:blip r:embed="rId5"/>
            <a:stretch>
              <a:fillRect/>
            </a:stretch>
          </p:blipFill>
          <p:spPr>
            <a:xfrm>
              <a:off x="2174879" y="3843976"/>
              <a:ext cx="942501" cy="2559599"/>
            </a:xfrm>
            <a:prstGeom prst="rect">
              <a:avLst/>
            </a:prstGeom>
          </p:spPr>
        </p:pic>
      </p:grpSp>
      <p:cxnSp>
        <p:nvCxnSpPr>
          <p:cNvPr id="21" name="直接连接符 20">
            <a:extLst>
              <a:ext uri="{FF2B5EF4-FFF2-40B4-BE49-F238E27FC236}">
                <a16:creationId xmlns:a16="http://schemas.microsoft.com/office/drawing/2014/main" id="{BE2CEACA-F412-4EB0-CA5F-FE3357415C73}"/>
              </a:ext>
            </a:extLst>
          </p:cNvPr>
          <p:cNvCxnSpPr>
            <a:cxnSpLocks/>
          </p:cNvCxnSpPr>
          <p:nvPr/>
        </p:nvCxnSpPr>
        <p:spPr>
          <a:xfrm flipV="1">
            <a:off x="2569829" y="1170975"/>
            <a:ext cx="5535194" cy="35031"/>
          </a:xfrm>
          <a:prstGeom prst="line">
            <a:avLst/>
          </a:prstGeom>
          <a:ln w="1905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直接连接符 22">
            <a:extLst>
              <a:ext uri="{FF2B5EF4-FFF2-40B4-BE49-F238E27FC236}">
                <a16:creationId xmlns:a16="http://schemas.microsoft.com/office/drawing/2014/main" id="{6FBAD7D1-CA80-B15E-4AE7-A0C6E7830FCD}"/>
              </a:ext>
            </a:extLst>
          </p:cNvPr>
          <p:cNvCxnSpPr>
            <a:cxnSpLocks/>
          </p:cNvCxnSpPr>
          <p:nvPr/>
        </p:nvCxnSpPr>
        <p:spPr>
          <a:xfrm flipV="1">
            <a:off x="2569829" y="1350946"/>
            <a:ext cx="5535194" cy="4091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5" name="直接连接符 24">
            <a:extLst>
              <a:ext uri="{FF2B5EF4-FFF2-40B4-BE49-F238E27FC236}">
                <a16:creationId xmlns:a16="http://schemas.microsoft.com/office/drawing/2014/main" id="{BB868FE7-57EA-B80C-5F65-65D6055488AE}"/>
              </a:ext>
            </a:extLst>
          </p:cNvPr>
          <p:cNvCxnSpPr>
            <a:cxnSpLocks/>
          </p:cNvCxnSpPr>
          <p:nvPr/>
        </p:nvCxnSpPr>
        <p:spPr>
          <a:xfrm flipV="1">
            <a:off x="2569829" y="1541078"/>
            <a:ext cx="5535194" cy="36635"/>
          </a:xfrm>
          <a:prstGeom prst="line">
            <a:avLst/>
          </a:prstGeom>
          <a:ln w="19050" cap="flat" cmpd="sng" algn="ctr">
            <a:solidFill>
              <a:srgbClr val="0070C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6" name="TextBox 12">
            <a:extLst>
              <a:ext uri="{FF2B5EF4-FFF2-40B4-BE49-F238E27FC236}">
                <a16:creationId xmlns:a16="http://schemas.microsoft.com/office/drawing/2014/main" id="{F9D27BE9-32EB-2286-1586-2123B37CACD1}"/>
              </a:ext>
            </a:extLst>
          </p:cNvPr>
          <p:cNvSpPr txBox="1">
            <a:spLocks noChangeArrowheads="1"/>
          </p:cNvSpPr>
          <p:nvPr/>
        </p:nvSpPr>
        <p:spPr bwMode="auto">
          <a:xfrm>
            <a:off x="8127726" y="1048311"/>
            <a:ext cx="895814" cy="186084"/>
          </a:xfrm>
          <a:prstGeom prst="rect">
            <a:avLst/>
          </a:prstGeom>
          <a:noFill/>
          <a:ln w="9525">
            <a:noFill/>
            <a:miter lim="800000"/>
            <a:headEnd/>
            <a:tailEnd/>
          </a:ln>
        </p:spPr>
        <p:txBody>
          <a:bodyPr/>
          <a:lstStyle>
            <a:defPPr>
              <a:defRPr lang="zh-CN"/>
            </a:defPPr>
            <a:lvl1pPr marR="0" lvl="0" indent="0" algn="ctr" fontAlgn="auto">
              <a:lnSpc>
                <a:spcPct val="80000"/>
              </a:lnSpc>
              <a:spcBef>
                <a:spcPts val="0"/>
              </a:spcBef>
              <a:spcAft>
                <a:spcPct val="35000"/>
              </a:spcAft>
              <a:buClrTx/>
              <a:buSzTx/>
              <a:buFontTx/>
              <a:buNone/>
              <a:tabLst/>
              <a:defRPr sz="1200" kern="0">
                <a:solidFill>
                  <a:srgbClr val="000000"/>
                </a:solidFill>
              </a:defRPr>
            </a:lvl1pPr>
          </a:lstStyle>
          <a:p>
            <a:r>
              <a:rPr lang="en-US" b="1"/>
              <a:t>+400V</a:t>
            </a:r>
            <a:r>
              <a:rPr lang="en-SE" b="1"/>
              <a:t>DC</a:t>
            </a:r>
            <a:endParaRPr lang="en-US" b="1"/>
          </a:p>
        </p:txBody>
      </p:sp>
      <p:sp>
        <p:nvSpPr>
          <p:cNvPr id="30" name="TextBox 12">
            <a:extLst>
              <a:ext uri="{FF2B5EF4-FFF2-40B4-BE49-F238E27FC236}">
                <a16:creationId xmlns:a16="http://schemas.microsoft.com/office/drawing/2014/main" id="{B29FD39C-C4AF-FF44-25D7-F3CD5F2B90C5}"/>
              </a:ext>
            </a:extLst>
          </p:cNvPr>
          <p:cNvSpPr txBox="1">
            <a:spLocks noChangeArrowheads="1"/>
          </p:cNvSpPr>
          <p:nvPr/>
        </p:nvSpPr>
        <p:spPr bwMode="auto">
          <a:xfrm>
            <a:off x="8127726" y="1466959"/>
            <a:ext cx="895814" cy="186084"/>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lang="en-US" sz="1200" b="1" kern="0">
                <a:solidFill>
                  <a:srgbClr val="000000"/>
                </a:solidFill>
              </a:rPr>
              <a:t>-</a:t>
            </a:r>
            <a:r>
              <a:rPr kumimoji="0" lang="en-US" sz="1200" b="1" i="0" u="none" strike="noStrike" kern="0" cap="none" spc="0" normalizeH="0" baseline="0" noProof="0">
                <a:ln>
                  <a:noFill/>
                </a:ln>
                <a:solidFill>
                  <a:srgbClr val="000000"/>
                </a:solidFill>
                <a:effectLst/>
                <a:uLnTx/>
                <a:uFillTx/>
              </a:rPr>
              <a:t>400V</a:t>
            </a:r>
            <a:r>
              <a:rPr kumimoji="0" lang="en-SE" sz="1200" b="1" i="0" u="none" strike="noStrike" kern="0" cap="none" spc="0" normalizeH="0" baseline="0" noProof="0">
                <a:ln>
                  <a:noFill/>
                </a:ln>
                <a:solidFill>
                  <a:srgbClr val="000000"/>
                </a:solidFill>
                <a:effectLst/>
                <a:uLnTx/>
                <a:uFillTx/>
              </a:rPr>
              <a:t>DC</a:t>
            </a:r>
            <a:endParaRPr kumimoji="0" lang="en-US" sz="1200" b="1" i="0" u="none" strike="noStrike" kern="0" cap="none" spc="0" normalizeH="0" baseline="0" noProof="0">
              <a:ln>
                <a:noFill/>
              </a:ln>
              <a:solidFill>
                <a:srgbClr val="000000"/>
              </a:solidFill>
              <a:effectLst/>
              <a:uLnTx/>
              <a:uFillTx/>
            </a:endParaRPr>
          </a:p>
        </p:txBody>
      </p:sp>
      <p:sp>
        <p:nvSpPr>
          <p:cNvPr id="33" name="TextBox 12">
            <a:extLst>
              <a:ext uri="{FF2B5EF4-FFF2-40B4-BE49-F238E27FC236}">
                <a16:creationId xmlns:a16="http://schemas.microsoft.com/office/drawing/2014/main" id="{205ED495-774A-41CE-6B77-22A08171D884}"/>
              </a:ext>
            </a:extLst>
          </p:cNvPr>
          <p:cNvSpPr txBox="1">
            <a:spLocks noChangeArrowheads="1"/>
          </p:cNvSpPr>
          <p:nvPr/>
        </p:nvSpPr>
        <p:spPr bwMode="auto">
          <a:xfrm>
            <a:off x="8129942" y="1281106"/>
            <a:ext cx="895814" cy="186084"/>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lang="en-US" sz="1200" b="1" kern="0">
                <a:solidFill>
                  <a:srgbClr val="000000"/>
                </a:solidFill>
              </a:rPr>
              <a:t>0</a:t>
            </a:r>
            <a:endParaRPr kumimoji="0" lang="en-US" sz="1200" b="1" i="0" u="none" strike="noStrike" kern="0" cap="none" spc="0" normalizeH="0" baseline="0" noProof="0">
              <a:ln>
                <a:noFill/>
              </a:ln>
              <a:solidFill>
                <a:srgbClr val="000000"/>
              </a:solidFill>
              <a:effectLst/>
              <a:uLnTx/>
              <a:uFillTx/>
            </a:endParaRPr>
          </a:p>
        </p:txBody>
      </p:sp>
      <p:cxnSp>
        <p:nvCxnSpPr>
          <p:cNvPr id="36" name="直接连接符 35">
            <a:extLst>
              <a:ext uri="{FF2B5EF4-FFF2-40B4-BE49-F238E27FC236}">
                <a16:creationId xmlns:a16="http://schemas.microsoft.com/office/drawing/2014/main" id="{6A14A6C3-7AF3-7E72-1F12-862CCED5BD6E}"/>
              </a:ext>
            </a:extLst>
          </p:cNvPr>
          <p:cNvCxnSpPr>
            <a:cxnSpLocks/>
          </p:cNvCxnSpPr>
          <p:nvPr/>
        </p:nvCxnSpPr>
        <p:spPr>
          <a:xfrm>
            <a:off x="951364" y="1296205"/>
            <a:ext cx="827902" cy="0"/>
          </a:xfrm>
          <a:prstGeom prst="line">
            <a:avLst/>
          </a:prstGeom>
          <a:ln w="19050" cap="flat" cmpd="sng" algn="ctr">
            <a:solidFill>
              <a:schemeClr val="tx1"/>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8" name="直接连接符 37">
            <a:extLst>
              <a:ext uri="{FF2B5EF4-FFF2-40B4-BE49-F238E27FC236}">
                <a16:creationId xmlns:a16="http://schemas.microsoft.com/office/drawing/2014/main" id="{BCCFBFD9-43F4-E5CE-4433-D9435B5AAA93}"/>
              </a:ext>
            </a:extLst>
          </p:cNvPr>
          <p:cNvCxnSpPr>
            <a:cxnSpLocks/>
          </p:cNvCxnSpPr>
          <p:nvPr/>
        </p:nvCxnSpPr>
        <p:spPr>
          <a:xfrm>
            <a:off x="1781277" y="1305630"/>
            <a:ext cx="0" cy="46349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9" name="直接连接符 38">
            <a:extLst>
              <a:ext uri="{FF2B5EF4-FFF2-40B4-BE49-F238E27FC236}">
                <a16:creationId xmlns:a16="http://schemas.microsoft.com/office/drawing/2014/main" id="{F8985D91-DA55-1507-09DD-7022EABEA496}"/>
              </a:ext>
            </a:extLst>
          </p:cNvPr>
          <p:cNvCxnSpPr>
            <a:cxnSpLocks/>
          </p:cNvCxnSpPr>
          <p:nvPr/>
        </p:nvCxnSpPr>
        <p:spPr>
          <a:xfrm>
            <a:off x="2569829" y="1206006"/>
            <a:ext cx="0" cy="563123"/>
          </a:xfrm>
          <a:prstGeom prst="line">
            <a:avLst/>
          </a:prstGeom>
          <a:ln w="571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1" name="TextBox 12">
            <a:extLst>
              <a:ext uri="{FF2B5EF4-FFF2-40B4-BE49-F238E27FC236}">
                <a16:creationId xmlns:a16="http://schemas.microsoft.com/office/drawing/2014/main" id="{D519487B-52C4-3D19-41DB-C13AE250F14A}"/>
              </a:ext>
            </a:extLst>
          </p:cNvPr>
          <p:cNvSpPr txBox="1">
            <a:spLocks noChangeArrowheads="1"/>
          </p:cNvSpPr>
          <p:nvPr/>
        </p:nvSpPr>
        <p:spPr bwMode="auto">
          <a:xfrm>
            <a:off x="903121" y="938711"/>
            <a:ext cx="895814" cy="179006"/>
          </a:xfrm>
          <a:prstGeom prst="rect">
            <a:avLst/>
          </a:prstGeom>
          <a:noFill/>
          <a:ln w="9525">
            <a:noFill/>
            <a:miter lim="800000"/>
            <a:headEnd/>
            <a:tailEnd/>
          </a:ln>
        </p:spPr>
        <p:txBody>
          <a:bodyPr/>
          <a:lstStyle>
            <a:defPPr>
              <a:defRPr lang="zh-CN"/>
            </a:defPPr>
            <a:lvl1pPr marR="0" lvl="0" indent="0" algn="ctr" fontAlgn="auto">
              <a:lnSpc>
                <a:spcPct val="80000"/>
              </a:lnSpc>
              <a:spcBef>
                <a:spcPts val="0"/>
              </a:spcBef>
              <a:spcAft>
                <a:spcPct val="35000"/>
              </a:spcAft>
              <a:buClrTx/>
              <a:buSzTx/>
              <a:buFontTx/>
              <a:buNone/>
              <a:tabLst/>
              <a:defRPr sz="1200" kern="0">
                <a:solidFill>
                  <a:srgbClr val="000000"/>
                </a:solidFill>
              </a:defRPr>
            </a:lvl1pPr>
          </a:lstStyle>
          <a:p>
            <a:r>
              <a:rPr lang="en-US"/>
              <a:t>AC In</a:t>
            </a:r>
            <a:r>
              <a:rPr lang="en-US" altLang="zh-CN"/>
              <a:t>put</a:t>
            </a:r>
            <a:endParaRPr lang="en-US"/>
          </a:p>
        </p:txBody>
      </p:sp>
      <p:sp>
        <p:nvSpPr>
          <p:cNvPr id="44" name="文本框 43">
            <a:extLst>
              <a:ext uri="{FF2B5EF4-FFF2-40B4-BE49-F238E27FC236}">
                <a16:creationId xmlns:a16="http://schemas.microsoft.com/office/drawing/2014/main" id="{3114A08C-B2C8-5400-0948-1E4D6D5C14F7}"/>
              </a:ext>
            </a:extLst>
          </p:cNvPr>
          <p:cNvSpPr txBox="1"/>
          <p:nvPr/>
        </p:nvSpPr>
        <p:spPr>
          <a:xfrm>
            <a:off x="2806659" y="1965369"/>
            <a:ext cx="890665" cy="504461"/>
          </a:xfrm>
          <a:prstGeom prst="rect">
            <a:avLst/>
          </a:prstGeom>
          <a:solidFill>
            <a:schemeClr val="bg1"/>
          </a:solidFill>
          <a:ln w="3175">
            <a:solidFill>
              <a:srgbClr val="4D4D4D"/>
            </a:solidFill>
            <a:miter lim="800000"/>
            <a:headEnd/>
            <a:tailEnd/>
          </a:ln>
        </p:spPr>
        <p:txBody>
          <a:bodyPr/>
          <a:lstStyle>
            <a:defPPr>
              <a:defRPr lang="en-US"/>
            </a:defPPr>
            <a:lvl1pPr algn="ctr" defTabSz="914400">
              <a:defRPr sz="900" kern="0">
                <a:solidFill>
                  <a:srgbClr val="000000"/>
                </a:solidFill>
              </a:defRPr>
            </a:lvl1pPr>
          </a:lstStyle>
          <a:p>
            <a:r>
              <a:rPr lang="en-US" altLang="zh-CN"/>
              <a:t>400/50</a:t>
            </a:r>
          </a:p>
          <a:p>
            <a:r>
              <a:rPr lang="en-US" altLang="zh-CN"/>
              <a:t>DCDC</a:t>
            </a:r>
            <a:endParaRPr lang="zh-CN" altLang="en-US"/>
          </a:p>
        </p:txBody>
      </p:sp>
      <p:cxnSp>
        <p:nvCxnSpPr>
          <p:cNvPr id="45" name="直接连接符 44">
            <a:extLst>
              <a:ext uri="{FF2B5EF4-FFF2-40B4-BE49-F238E27FC236}">
                <a16:creationId xmlns:a16="http://schemas.microsoft.com/office/drawing/2014/main" id="{A42725A0-2DC1-56F9-C058-8AAF5DCD6997}"/>
              </a:ext>
            </a:extLst>
          </p:cNvPr>
          <p:cNvCxnSpPr>
            <a:cxnSpLocks/>
          </p:cNvCxnSpPr>
          <p:nvPr/>
        </p:nvCxnSpPr>
        <p:spPr>
          <a:xfrm>
            <a:off x="3082911" y="1391859"/>
            <a:ext cx="0" cy="566701"/>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6" name="直接连接符 45">
            <a:extLst>
              <a:ext uri="{FF2B5EF4-FFF2-40B4-BE49-F238E27FC236}">
                <a16:creationId xmlns:a16="http://schemas.microsoft.com/office/drawing/2014/main" id="{43BDD921-1C64-EDE7-ABC0-74B2E8D84F16}"/>
              </a:ext>
            </a:extLst>
          </p:cNvPr>
          <p:cNvCxnSpPr>
            <a:cxnSpLocks/>
          </p:cNvCxnSpPr>
          <p:nvPr/>
        </p:nvCxnSpPr>
        <p:spPr>
          <a:xfrm>
            <a:off x="3427593" y="1577713"/>
            <a:ext cx="0" cy="395896"/>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7" name="文本框 46">
            <a:extLst>
              <a:ext uri="{FF2B5EF4-FFF2-40B4-BE49-F238E27FC236}">
                <a16:creationId xmlns:a16="http://schemas.microsoft.com/office/drawing/2014/main" id="{BB3D8BD0-69FE-A36A-6AE8-2FD5839B83B2}"/>
              </a:ext>
            </a:extLst>
          </p:cNvPr>
          <p:cNvSpPr txBox="1"/>
          <p:nvPr/>
        </p:nvSpPr>
        <p:spPr>
          <a:xfrm>
            <a:off x="2806659" y="2607738"/>
            <a:ext cx="890665" cy="416809"/>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r>
              <a:rPr lang="en-US" altLang="zh-CN"/>
              <a:t>50V</a:t>
            </a:r>
            <a:r>
              <a:rPr lang="en-SE" altLang="zh-CN"/>
              <a:t>C</a:t>
            </a:r>
            <a:br>
              <a:rPr lang="en-SE" altLang="zh-CN"/>
            </a:br>
            <a:r>
              <a:rPr lang="en-US" altLang="zh-CN"/>
              <a:t> server</a:t>
            </a:r>
            <a:endParaRPr lang="zh-CN" altLang="en-US"/>
          </a:p>
        </p:txBody>
      </p:sp>
      <p:sp>
        <p:nvSpPr>
          <p:cNvPr id="50" name="矩形 49">
            <a:extLst>
              <a:ext uri="{FF2B5EF4-FFF2-40B4-BE49-F238E27FC236}">
                <a16:creationId xmlns:a16="http://schemas.microsoft.com/office/drawing/2014/main" id="{939A0A86-F343-72A5-1991-89D59EEAA9FC}"/>
              </a:ext>
            </a:extLst>
          </p:cNvPr>
          <p:cNvSpPr/>
          <p:nvPr/>
        </p:nvSpPr>
        <p:spPr>
          <a:xfrm>
            <a:off x="3811863" y="1793577"/>
            <a:ext cx="1037819" cy="4153119"/>
          </a:xfrm>
          <a:prstGeom prst="rect">
            <a:avLst/>
          </a:prstGeom>
          <a:solidFill>
            <a:schemeClr val="bg1">
              <a:lumMod val="65000"/>
            </a:schemeClr>
          </a:solidFill>
          <a:ln w="3175">
            <a:solidFill>
              <a:srgbClr val="4D4D4D"/>
            </a:solidFill>
            <a:miter lim="800000"/>
            <a:headEnd/>
            <a:tailEnd/>
          </a:ln>
        </p:spPr>
        <p:txBody>
          <a:bodyPr/>
          <a:lstStyle/>
          <a:p>
            <a:pPr algn="ctr" defTabSz="914400"/>
            <a:endParaRPr lang="zh-CN" altLang="en-US" sz="900" kern="0">
              <a:solidFill>
                <a:srgbClr val="0F245F"/>
              </a:solidFill>
            </a:endParaRPr>
          </a:p>
        </p:txBody>
      </p:sp>
      <p:sp>
        <p:nvSpPr>
          <p:cNvPr id="51" name="TextBox 12">
            <a:extLst>
              <a:ext uri="{FF2B5EF4-FFF2-40B4-BE49-F238E27FC236}">
                <a16:creationId xmlns:a16="http://schemas.microsoft.com/office/drawing/2014/main" id="{66617C6B-4808-128C-DE0E-82D9F122D6FE}"/>
              </a:ext>
            </a:extLst>
          </p:cNvPr>
          <p:cNvSpPr txBox="1">
            <a:spLocks noChangeArrowheads="1"/>
          </p:cNvSpPr>
          <p:nvPr/>
        </p:nvSpPr>
        <p:spPr bwMode="auto">
          <a:xfrm>
            <a:off x="2818141" y="5557049"/>
            <a:ext cx="895814" cy="342246"/>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lang="en-US" altLang="zh-CN" sz="1200" b="1" kern="0">
                <a:solidFill>
                  <a:srgbClr val="000000"/>
                </a:solidFill>
              </a:rPr>
              <a:t>Server Rack</a:t>
            </a:r>
            <a:endParaRPr kumimoji="0" lang="en-US" sz="1200" b="1" i="0" u="none" strike="noStrike" kern="0" cap="none" spc="0" normalizeH="0" baseline="0" noProof="0">
              <a:ln>
                <a:noFill/>
              </a:ln>
              <a:solidFill>
                <a:srgbClr val="000000"/>
              </a:solidFill>
              <a:effectLst/>
              <a:uLnTx/>
              <a:uFillTx/>
            </a:endParaRPr>
          </a:p>
        </p:txBody>
      </p:sp>
      <p:sp>
        <p:nvSpPr>
          <p:cNvPr id="52" name="TextBox 12">
            <a:extLst>
              <a:ext uri="{FF2B5EF4-FFF2-40B4-BE49-F238E27FC236}">
                <a16:creationId xmlns:a16="http://schemas.microsoft.com/office/drawing/2014/main" id="{6B7A586B-E650-56A5-39D9-323729C74D9D}"/>
              </a:ext>
            </a:extLst>
          </p:cNvPr>
          <p:cNvSpPr txBox="1">
            <a:spLocks noChangeArrowheads="1"/>
          </p:cNvSpPr>
          <p:nvPr/>
        </p:nvSpPr>
        <p:spPr bwMode="auto">
          <a:xfrm>
            <a:off x="3870880" y="5559993"/>
            <a:ext cx="895814" cy="342246"/>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lang="en-US" altLang="zh-CN" sz="1200" b="1" kern="0">
                <a:solidFill>
                  <a:srgbClr val="000000"/>
                </a:solidFill>
              </a:rPr>
              <a:t>Server Rack</a:t>
            </a:r>
            <a:endParaRPr kumimoji="0" lang="en-US" sz="1200" b="1" i="0" u="none" strike="noStrike" kern="0" cap="none" spc="0" normalizeH="0" baseline="0" noProof="0">
              <a:ln>
                <a:noFill/>
              </a:ln>
              <a:solidFill>
                <a:srgbClr val="000000"/>
              </a:solidFill>
              <a:effectLst/>
              <a:uLnTx/>
              <a:uFillTx/>
            </a:endParaRPr>
          </a:p>
        </p:txBody>
      </p:sp>
      <p:sp>
        <p:nvSpPr>
          <p:cNvPr id="53" name="文本框 52">
            <a:extLst>
              <a:ext uri="{FF2B5EF4-FFF2-40B4-BE49-F238E27FC236}">
                <a16:creationId xmlns:a16="http://schemas.microsoft.com/office/drawing/2014/main" id="{E36E3850-85B7-7B7F-382F-63FD025F580D}"/>
              </a:ext>
            </a:extLst>
          </p:cNvPr>
          <p:cNvSpPr txBox="1"/>
          <p:nvPr/>
        </p:nvSpPr>
        <p:spPr>
          <a:xfrm>
            <a:off x="3898176" y="1957129"/>
            <a:ext cx="890665" cy="504461"/>
          </a:xfrm>
          <a:prstGeom prst="rect">
            <a:avLst/>
          </a:prstGeom>
          <a:solidFill>
            <a:schemeClr val="bg1"/>
          </a:solidFill>
          <a:ln w="3175">
            <a:solidFill>
              <a:srgbClr val="4D4D4D"/>
            </a:solidFill>
            <a:miter lim="800000"/>
            <a:headEnd/>
            <a:tailEnd/>
          </a:ln>
        </p:spPr>
        <p:txBody>
          <a:bodyPr/>
          <a:lstStyle>
            <a:defPPr>
              <a:defRPr lang="en-US"/>
            </a:defPPr>
            <a:lvl1pPr algn="ctr" defTabSz="914400">
              <a:defRPr sz="900" kern="0">
                <a:solidFill>
                  <a:srgbClr val="000000"/>
                </a:solidFill>
              </a:defRPr>
            </a:lvl1pPr>
          </a:lstStyle>
          <a:p>
            <a:r>
              <a:rPr lang="en-US" altLang="zh-CN"/>
              <a:t>400/50</a:t>
            </a:r>
          </a:p>
          <a:p>
            <a:r>
              <a:rPr lang="en-US" altLang="zh-CN"/>
              <a:t>DCDC</a:t>
            </a:r>
            <a:endParaRPr lang="zh-CN" altLang="en-US"/>
          </a:p>
        </p:txBody>
      </p:sp>
      <p:cxnSp>
        <p:nvCxnSpPr>
          <p:cNvPr id="54" name="直接连接符 53">
            <a:extLst>
              <a:ext uri="{FF2B5EF4-FFF2-40B4-BE49-F238E27FC236}">
                <a16:creationId xmlns:a16="http://schemas.microsoft.com/office/drawing/2014/main" id="{5CE819D7-3811-658B-80ED-7BF2F0DABA72}"/>
              </a:ext>
            </a:extLst>
          </p:cNvPr>
          <p:cNvCxnSpPr>
            <a:cxnSpLocks/>
          </p:cNvCxnSpPr>
          <p:nvPr/>
        </p:nvCxnSpPr>
        <p:spPr>
          <a:xfrm>
            <a:off x="4174428" y="1383619"/>
            <a:ext cx="0" cy="566701"/>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5" name="直接连接符 54">
            <a:extLst>
              <a:ext uri="{FF2B5EF4-FFF2-40B4-BE49-F238E27FC236}">
                <a16:creationId xmlns:a16="http://schemas.microsoft.com/office/drawing/2014/main" id="{1EDE2F19-A7E9-D742-F78B-8D403AFCC7FA}"/>
              </a:ext>
            </a:extLst>
          </p:cNvPr>
          <p:cNvCxnSpPr>
            <a:cxnSpLocks/>
          </p:cNvCxnSpPr>
          <p:nvPr/>
        </p:nvCxnSpPr>
        <p:spPr>
          <a:xfrm>
            <a:off x="4519109" y="1185941"/>
            <a:ext cx="1" cy="779428"/>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8" name="文本框 57">
            <a:extLst>
              <a:ext uri="{FF2B5EF4-FFF2-40B4-BE49-F238E27FC236}">
                <a16:creationId xmlns:a16="http://schemas.microsoft.com/office/drawing/2014/main" id="{EEF15437-CBA0-2B40-C7F6-2B28DC873E3B}"/>
              </a:ext>
            </a:extLst>
          </p:cNvPr>
          <p:cNvSpPr txBox="1"/>
          <p:nvPr/>
        </p:nvSpPr>
        <p:spPr>
          <a:xfrm>
            <a:off x="3898176" y="2599498"/>
            <a:ext cx="890665" cy="416809"/>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r>
              <a:rPr lang="en-US" altLang="zh-CN"/>
              <a:t>50V</a:t>
            </a:r>
            <a:r>
              <a:rPr lang="en-SE" altLang="zh-CN"/>
              <a:t>DC</a:t>
            </a:r>
            <a:r>
              <a:rPr lang="en-US" altLang="zh-CN"/>
              <a:t> server</a:t>
            </a:r>
            <a:endParaRPr lang="zh-CN" altLang="en-US"/>
          </a:p>
        </p:txBody>
      </p:sp>
      <p:sp>
        <p:nvSpPr>
          <p:cNvPr id="5" name="矩形 4">
            <a:extLst>
              <a:ext uri="{FF2B5EF4-FFF2-40B4-BE49-F238E27FC236}">
                <a16:creationId xmlns:a16="http://schemas.microsoft.com/office/drawing/2014/main" id="{69F75978-D727-6C6A-D25D-B04417D322F0}"/>
              </a:ext>
            </a:extLst>
          </p:cNvPr>
          <p:cNvSpPr/>
          <p:nvPr/>
        </p:nvSpPr>
        <p:spPr>
          <a:xfrm>
            <a:off x="6533879" y="1797117"/>
            <a:ext cx="1037819" cy="4153119"/>
          </a:xfrm>
          <a:prstGeom prst="rect">
            <a:avLst/>
          </a:prstGeom>
          <a:solidFill>
            <a:schemeClr val="bg1">
              <a:lumMod val="65000"/>
            </a:schemeClr>
          </a:solidFill>
          <a:ln w="3175">
            <a:solidFill>
              <a:srgbClr val="4D4D4D"/>
            </a:solidFill>
            <a:miter lim="800000"/>
            <a:headEnd/>
            <a:tailEnd/>
          </a:ln>
        </p:spPr>
        <p:txBody>
          <a:bodyPr/>
          <a:lstStyle/>
          <a:p>
            <a:pPr algn="ctr" defTabSz="914400"/>
            <a:endParaRPr lang="zh-CN" altLang="en-US" sz="900" kern="0">
              <a:solidFill>
                <a:srgbClr val="0F245F"/>
              </a:solidFill>
            </a:endParaRPr>
          </a:p>
        </p:txBody>
      </p:sp>
      <p:sp>
        <p:nvSpPr>
          <p:cNvPr id="11" name="TextBox 12">
            <a:extLst>
              <a:ext uri="{FF2B5EF4-FFF2-40B4-BE49-F238E27FC236}">
                <a16:creationId xmlns:a16="http://schemas.microsoft.com/office/drawing/2014/main" id="{6340B5BE-0263-F961-532F-1F841E450BA0}"/>
              </a:ext>
            </a:extLst>
          </p:cNvPr>
          <p:cNvSpPr txBox="1">
            <a:spLocks noChangeArrowheads="1"/>
          </p:cNvSpPr>
          <p:nvPr/>
        </p:nvSpPr>
        <p:spPr bwMode="auto">
          <a:xfrm>
            <a:off x="6592896" y="5563533"/>
            <a:ext cx="895814" cy="342246"/>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lang="en-US" altLang="zh-CN" sz="1200" b="1" kern="0">
                <a:solidFill>
                  <a:srgbClr val="000000"/>
                </a:solidFill>
              </a:rPr>
              <a:t>Server Rack</a:t>
            </a:r>
            <a:endParaRPr kumimoji="0" lang="en-US" sz="1200" b="1" i="0" u="none" strike="noStrike" kern="0" cap="none" spc="0" normalizeH="0" baseline="0" noProof="0">
              <a:ln>
                <a:noFill/>
              </a:ln>
              <a:solidFill>
                <a:srgbClr val="000000"/>
              </a:solidFill>
              <a:effectLst/>
              <a:uLnTx/>
              <a:uFillTx/>
            </a:endParaRPr>
          </a:p>
        </p:txBody>
      </p:sp>
      <p:sp>
        <p:nvSpPr>
          <p:cNvPr id="17" name="文本框 16">
            <a:extLst>
              <a:ext uri="{FF2B5EF4-FFF2-40B4-BE49-F238E27FC236}">
                <a16:creationId xmlns:a16="http://schemas.microsoft.com/office/drawing/2014/main" id="{C2BA8DE1-EE50-CEB2-B3FF-7EB1D6BBD210}"/>
              </a:ext>
            </a:extLst>
          </p:cNvPr>
          <p:cNvSpPr txBox="1"/>
          <p:nvPr/>
        </p:nvSpPr>
        <p:spPr>
          <a:xfrm>
            <a:off x="6620192" y="1960669"/>
            <a:ext cx="890665" cy="504461"/>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r>
              <a:rPr lang="en-US" altLang="zh-CN"/>
              <a:t>800VDC</a:t>
            </a:r>
          </a:p>
          <a:p>
            <a:r>
              <a:rPr lang="en-US" altLang="zh-CN"/>
              <a:t>Busbar</a:t>
            </a:r>
            <a:endParaRPr lang="zh-CN" altLang="en-US"/>
          </a:p>
        </p:txBody>
      </p:sp>
      <p:cxnSp>
        <p:nvCxnSpPr>
          <p:cNvPr id="2" name="直接连接符 1">
            <a:extLst>
              <a:ext uri="{FF2B5EF4-FFF2-40B4-BE49-F238E27FC236}">
                <a16:creationId xmlns:a16="http://schemas.microsoft.com/office/drawing/2014/main" id="{B59F9610-FCBD-4B0D-4816-08DD59896445}"/>
              </a:ext>
            </a:extLst>
          </p:cNvPr>
          <p:cNvCxnSpPr>
            <a:cxnSpLocks/>
          </p:cNvCxnSpPr>
          <p:nvPr/>
        </p:nvCxnSpPr>
        <p:spPr>
          <a:xfrm>
            <a:off x="6866314" y="1541078"/>
            <a:ext cx="0" cy="400773"/>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直接连接符 17">
            <a:extLst>
              <a:ext uri="{FF2B5EF4-FFF2-40B4-BE49-F238E27FC236}">
                <a16:creationId xmlns:a16="http://schemas.microsoft.com/office/drawing/2014/main" id="{BB7A87E1-FF34-27A8-B2FE-4A508C46F81E}"/>
              </a:ext>
            </a:extLst>
          </p:cNvPr>
          <p:cNvCxnSpPr>
            <a:cxnSpLocks/>
          </p:cNvCxnSpPr>
          <p:nvPr/>
        </p:nvCxnSpPr>
        <p:spPr>
          <a:xfrm>
            <a:off x="7210995" y="1177472"/>
            <a:ext cx="1" cy="779428"/>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9" name="矩形 49">
            <a:extLst>
              <a:ext uri="{FF2B5EF4-FFF2-40B4-BE49-F238E27FC236}">
                <a16:creationId xmlns:a16="http://schemas.microsoft.com/office/drawing/2014/main" id="{20F4E9BF-A1E5-9E6C-76D8-D7132E5A6197}"/>
              </a:ext>
            </a:extLst>
          </p:cNvPr>
          <p:cNvSpPr/>
          <p:nvPr/>
        </p:nvSpPr>
        <p:spPr>
          <a:xfrm>
            <a:off x="4885357" y="1793577"/>
            <a:ext cx="1037819" cy="4153119"/>
          </a:xfrm>
          <a:prstGeom prst="rect">
            <a:avLst/>
          </a:prstGeom>
          <a:solidFill>
            <a:schemeClr val="bg1">
              <a:lumMod val="65000"/>
            </a:schemeClr>
          </a:solidFill>
          <a:ln w="3175">
            <a:solidFill>
              <a:srgbClr val="4D4D4D"/>
            </a:solidFill>
            <a:miter lim="800000"/>
            <a:headEnd/>
            <a:tailEnd/>
          </a:ln>
        </p:spPr>
        <p:txBody>
          <a:bodyPr/>
          <a:lstStyle/>
          <a:p>
            <a:pPr algn="ctr" defTabSz="914400"/>
            <a:endParaRPr lang="zh-CN" altLang="en-US" sz="900" kern="0">
              <a:solidFill>
                <a:srgbClr val="0F245F"/>
              </a:solidFill>
            </a:endParaRPr>
          </a:p>
        </p:txBody>
      </p:sp>
      <p:sp>
        <p:nvSpPr>
          <p:cNvPr id="22" name="TextBox 12">
            <a:extLst>
              <a:ext uri="{FF2B5EF4-FFF2-40B4-BE49-F238E27FC236}">
                <a16:creationId xmlns:a16="http://schemas.microsoft.com/office/drawing/2014/main" id="{A65C2125-A2AC-5596-A373-BD670859726D}"/>
              </a:ext>
            </a:extLst>
          </p:cNvPr>
          <p:cNvSpPr txBox="1">
            <a:spLocks noChangeArrowheads="1"/>
          </p:cNvSpPr>
          <p:nvPr/>
        </p:nvSpPr>
        <p:spPr bwMode="auto">
          <a:xfrm>
            <a:off x="4944374" y="5559993"/>
            <a:ext cx="895814" cy="342246"/>
          </a:xfrm>
          <a:prstGeom prst="rect">
            <a:avLst/>
          </a:prstGeom>
          <a:noFill/>
          <a:ln w="9525">
            <a:noFill/>
            <a:miter lim="800000"/>
            <a:headEnd/>
            <a:tailEnd/>
          </a:ln>
        </p:spPr>
        <p:txBody>
          <a:bodyPr/>
          <a:lstStyle/>
          <a:p>
            <a:pPr marL="0" marR="0" lvl="0" indent="0" algn="ctr" defTabSz="914400" eaLnBrk="1" fontAlgn="auto" latinLnBrk="0" hangingPunct="1">
              <a:lnSpc>
                <a:spcPct val="80000"/>
              </a:lnSpc>
              <a:spcBef>
                <a:spcPts val="0"/>
              </a:spcBef>
              <a:spcAft>
                <a:spcPct val="35000"/>
              </a:spcAft>
              <a:buClrTx/>
              <a:buSzTx/>
              <a:buFontTx/>
              <a:buNone/>
              <a:tabLst/>
              <a:defRPr/>
            </a:pPr>
            <a:r>
              <a:rPr lang="en-US" altLang="zh-CN" sz="1200" b="1" kern="0">
                <a:solidFill>
                  <a:srgbClr val="000000"/>
                </a:solidFill>
              </a:rPr>
              <a:t>Server Rack</a:t>
            </a:r>
            <a:endParaRPr kumimoji="0" lang="en-US" sz="1200" b="1" i="0" u="none" strike="noStrike" kern="0" cap="none" spc="0" normalizeH="0" baseline="0" noProof="0">
              <a:ln>
                <a:noFill/>
              </a:ln>
              <a:solidFill>
                <a:srgbClr val="000000"/>
              </a:solidFill>
              <a:effectLst/>
              <a:uLnTx/>
              <a:uFillTx/>
            </a:endParaRPr>
          </a:p>
        </p:txBody>
      </p:sp>
      <p:sp>
        <p:nvSpPr>
          <p:cNvPr id="27" name="文本框 52">
            <a:extLst>
              <a:ext uri="{FF2B5EF4-FFF2-40B4-BE49-F238E27FC236}">
                <a16:creationId xmlns:a16="http://schemas.microsoft.com/office/drawing/2014/main" id="{9BBEC20E-F6E7-C7B9-EDA6-C187E18D9BB3}"/>
              </a:ext>
            </a:extLst>
          </p:cNvPr>
          <p:cNvSpPr txBox="1"/>
          <p:nvPr/>
        </p:nvSpPr>
        <p:spPr>
          <a:xfrm>
            <a:off x="4971670" y="1957129"/>
            <a:ext cx="890665" cy="504461"/>
          </a:xfrm>
          <a:prstGeom prst="rect">
            <a:avLst/>
          </a:prstGeom>
          <a:solidFill>
            <a:schemeClr val="bg1"/>
          </a:solidFill>
          <a:ln w="3175">
            <a:solidFill>
              <a:srgbClr val="4D4D4D"/>
            </a:solidFill>
            <a:miter lim="800000"/>
            <a:headEnd/>
            <a:tailEnd/>
          </a:ln>
        </p:spPr>
        <p:txBody>
          <a:bodyPr/>
          <a:lstStyle>
            <a:defPPr>
              <a:defRPr lang="en-US"/>
            </a:defPPr>
            <a:lvl1pPr algn="ctr" defTabSz="914400">
              <a:defRPr sz="900" kern="0">
                <a:solidFill>
                  <a:srgbClr val="000000"/>
                </a:solidFill>
              </a:defRPr>
            </a:lvl1pPr>
          </a:lstStyle>
          <a:p>
            <a:r>
              <a:rPr lang="en-US" altLang="zh-CN"/>
              <a:t>800/50</a:t>
            </a:r>
          </a:p>
          <a:p>
            <a:r>
              <a:rPr lang="en-US" altLang="zh-CN"/>
              <a:t>DCDC</a:t>
            </a:r>
            <a:endParaRPr lang="zh-CN" altLang="en-US"/>
          </a:p>
        </p:txBody>
      </p:sp>
      <p:cxnSp>
        <p:nvCxnSpPr>
          <p:cNvPr id="28" name="直接连接符 53">
            <a:extLst>
              <a:ext uri="{FF2B5EF4-FFF2-40B4-BE49-F238E27FC236}">
                <a16:creationId xmlns:a16="http://schemas.microsoft.com/office/drawing/2014/main" id="{6D8A33C0-A304-DEFA-58DB-84C5C141915E}"/>
              </a:ext>
            </a:extLst>
          </p:cNvPr>
          <p:cNvCxnSpPr>
            <a:cxnSpLocks/>
          </p:cNvCxnSpPr>
          <p:nvPr/>
        </p:nvCxnSpPr>
        <p:spPr>
          <a:xfrm>
            <a:off x="5247922" y="1577713"/>
            <a:ext cx="0" cy="372607"/>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9" name="直接连接符 54">
            <a:extLst>
              <a:ext uri="{FF2B5EF4-FFF2-40B4-BE49-F238E27FC236}">
                <a16:creationId xmlns:a16="http://schemas.microsoft.com/office/drawing/2014/main" id="{E2BD85D2-1599-62CE-01D0-6A2F11836FA9}"/>
              </a:ext>
            </a:extLst>
          </p:cNvPr>
          <p:cNvCxnSpPr>
            <a:cxnSpLocks/>
          </p:cNvCxnSpPr>
          <p:nvPr/>
        </p:nvCxnSpPr>
        <p:spPr>
          <a:xfrm>
            <a:off x="5592603" y="1185941"/>
            <a:ext cx="1" cy="779428"/>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1" name="文本框 57">
            <a:extLst>
              <a:ext uri="{FF2B5EF4-FFF2-40B4-BE49-F238E27FC236}">
                <a16:creationId xmlns:a16="http://schemas.microsoft.com/office/drawing/2014/main" id="{A39A0884-C10F-58E0-1DF9-E123C7117C48}"/>
              </a:ext>
            </a:extLst>
          </p:cNvPr>
          <p:cNvSpPr txBox="1"/>
          <p:nvPr/>
        </p:nvSpPr>
        <p:spPr>
          <a:xfrm>
            <a:off x="4971670" y="2599498"/>
            <a:ext cx="890665" cy="416809"/>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r>
              <a:rPr lang="en-US" altLang="zh-CN"/>
              <a:t>50V</a:t>
            </a:r>
            <a:r>
              <a:rPr lang="en-SE" altLang="zh-CN"/>
              <a:t>DC</a:t>
            </a:r>
            <a:r>
              <a:rPr lang="en-US" altLang="zh-CN"/>
              <a:t> server</a:t>
            </a:r>
            <a:endParaRPr lang="zh-CN" altLang="en-US"/>
          </a:p>
        </p:txBody>
      </p:sp>
      <p:sp>
        <p:nvSpPr>
          <p:cNvPr id="40" name="TextBox 12">
            <a:extLst>
              <a:ext uri="{FF2B5EF4-FFF2-40B4-BE49-F238E27FC236}">
                <a16:creationId xmlns:a16="http://schemas.microsoft.com/office/drawing/2014/main" id="{166ADC51-53E9-B44C-1C96-118721CFF64A}"/>
              </a:ext>
            </a:extLst>
          </p:cNvPr>
          <p:cNvSpPr txBox="1">
            <a:spLocks noChangeArrowheads="1"/>
          </p:cNvSpPr>
          <p:nvPr/>
        </p:nvSpPr>
        <p:spPr bwMode="auto">
          <a:xfrm>
            <a:off x="2387938" y="938711"/>
            <a:ext cx="984713" cy="171292"/>
          </a:xfrm>
          <a:prstGeom prst="rect">
            <a:avLst/>
          </a:prstGeom>
          <a:noFill/>
          <a:ln w="9525">
            <a:noFill/>
            <a:miter lim="800000"/>
            <a:headEnd/>
            <a:tailEnd/>
          </a:ln>
        </p:spPr>
        <p:txBody>
          <a:bodyPr/>
          <a:lstStyle>
            <a:defPPr>
              <a:defRPr lang="zh-CN"/>
            </a:defPPr>
            <a:lvl1pPr marR="0" lvl="0" indent="0" algn="ctr" fontAlgn="auto">
              <a:lnSpc>
                <a:spcPct val="80000"/>
              </a:lnSpc>
              <a:spcBef>
                <a:spcPts val="0"/>
              </a:spcBef>
              <a:spcAft>
                <a:spcPct val="35000"/>
              </a:spcAft>
              <a:buClrTx/>
              <a:buSzTx/>
              <a:buFontTx/>
              <a:buNone/>
              <a:tabLst/>
              <a:defRPr sz="1200" kern="0">
                <a:solidFill>
                  <a:srgbClr val="000000"/>
                </a:solidFill>
              </a:defRPr>
            </a:lvl1pPr>
          </a:lstStyle>
          <a:p>
            <a:r>
              <a:rPr lang="en-US"/>
              <a:t>DC Out</a:t>
            </a:r>
            <a:r>
              <a:rPr lang="en-US" altLang="zh-CN"/>
              <a:t>put</a:t>
            </a:r>
            <a:endParaRPr lang="en-US"/>
          </a:p>
        </p:txBody>
      </p:sp>
      <p:sp>
        <p:nvSpPr>
          <p:cNvPr id="42" name="文本框 57">
            <a:extLst>
              <a:ext uri="{FF2B5EF4-FFF2-40B4-BE49-F238E27FC236}">
                <a16:creationId xmlns:a16="http://schemas.microsoft.com/office/drawing/2014/main" id="{2BA5EF41-7E89-2521-2779-48A0D5D0D4CF}"/>
              </a:ext>
            </a:extLst>
          </p:cNvPr>
          <p:cNvSpPr txBox="1"/>
          <p:nvPr/>
        </p:nvSpPr>
        <p:spPr>
          <a:xfrm>
            <a:off x="6614667" y="2599498"/>
            <a:ext cx="890665" cy="416809"/>
          </a:xfrm>
          <a:prstGeom prst="rect">
            <a:avLst/>
          </a:prstGeom>
          <a:solidFill>
            <a:srgbClr val="FB5B1B"/>
          </a:solidFill>
          <a:ln w="3175">
            <a:solidFill>
              <a:srgbClr val="4D4D4D"/>
            </a:solidFill>
            <a:miter lim="800000"/>
            <a:headEnd/>
            <a:tailEnd/>
          </a:ln>
        </p:spPr>
        <p:txBody>
          <a:bodyPr/>
          <a:lstStyle>
            <a:defPPr>
              <a:defRPr lang="en-US"/>
            </a:defPPr>
            <a:lvl1pPr marR="0" lvl="0" indent="0" algn="ctr" defTabSz="914400" fontAlgn="auto">
              <a:lnSpc>
                <a:spcPct val="100000"/>
              </a:lnSpc>
              <a:spcBef>
                <a:spcPts val="0"/>
              </a:spcBef>
              <a:spcAft>
                <a:spcPts val="0"/>
              </a:spcAft>
              <a:buClrTx/>
              <a:buSzTx/>
              <a:buFontTx/>
              <a:buNone/>
              <a:tabLst/>
              <a:defRPr kumimoji="0" sz="900" b="0" i="0" u="none" strike="noStrike" kern="0" cap="none" spc="0" normalizeH="0" baseline="0">
                <a:ln>
                  <a:noFill/>
                </a:ln>
                <a:solidFill>
                  <a:srgbClr val="0F245F"/>
                </a:solidFill>
                <a:effectLst/>
                <a:uLnTx/>
                <a:uFillTx/>
              </a:defRPr>
            </a:lvl1pPr>
          </a:lstStyle>
          <a:p>
            <a:r>
              <a:rPr lang="en-US" altLang="zh-CN"/>
              <a:t>800V</a:t>
            </a:r>
            <a:r>
              <a:rPr lang="en-SE" altLang="zh-CN"/>
              <a:t>DC</a:t>
            </a:r>
            <a:r>
              <a:rPr lang="en-US" altLang="zh-CN"/>
              <a:t> server</a:t>
            </a:r>
            <a:endParaRPr lang="zh-CN" altLang="en-US"/>
          </a:p>
        </p:txBody>
      </p:sp>
      <p:sp>
        <p:nvSpPr>
          <p:cNvPr id="3" name="Title 2">
            <a:extLst>
              <a:ext uri="{FF2B5EF4-FFF2-40B4-BE49-F238E27FC236}">
                <a16:creationId xmlns:a16="http://schemas.microsoft.com/office/drawing/2014/main" id="{7DBAC12F-A7A8-CB55-7738-E74B3D851E3A}"/>
              </a:ext>
            </a:extLst>
          </p:cNvPr>
          <p:cNvSpPr>
            <a:spLocks noGrp="1"/>
          </p:cNvSpPr>
          <p:nvPr>
            <p:ph type="title"/>
          </p:nvPr>
        </p:nvSpPr>
        <p:spPr>
          <a:xfrm>
            <a:off x="381001" y="216355"/>
            <a:ext cx="11430000" cy="557366"/>
          </a:xfrm>
        </p:spPr>
        <p:txBody>
          <a:bodyPr/>
          <a:lstStyle/>
          <a:p>
            <a:r>
              <a:rPr lang="en-US">
                <a:latin typeface="+mj-lt"/>
              </a:rPr>
              <a:t>+/- 400VDC Solution</a:t>
            </a:r>
          </a:p>
        </p:txBody>
      </p:sp>
    </p:spTree>
    <p:extLst>
      <p:ext uri="{BB962C8B-B14F-4D97-AF65-F5344CB8AC3E}">
        <p14:creationId xmlns:p14="http://schemas.microsoft.com/office/powerpoint/2010/main" val="94753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1000"/>
                                        <p:tgtEl>
                                          <p:spTgt spid="45"/>
                                        </p:tgtEl>
                                      </p:cBhvr>
                                    </p:animEffect>
                                    <p:anim calcmode="lin" valueType="num">
                                      <p:cBhvr>
                                        <p:cTn id="18" dur="1000" fill="hold"/>
                                        <p:tgtEl>
                                          <p:spTgt spid="45"/>
                                        </p:tgtEl>
                                        <p:attrNameLst>
                                          <p:attrName>ppt_x</p:attrName>
                                        </p:attrNameLst>
                                      </p:cBhvr>
                                      <p:tavLst>
                                        <p:tav tm="0">
                                          <p:val>
                                            <p:strVal val="#ppt_x"/>
                                          </p:val>
                                        </p:tav>
                                        <p:tav tm="100000">
                                          <p:val>
                                            <p:strVal val="#ppt_x"/>
                                          </p:val>
                                        </p:tav>
                                      </p:tavLst>
                                    </p:anim>
                                    <p:anim calcmode="lin" valueType="num">
                                      <p:cBhvr>
                                        <p:cTn id="19" dur="1000" fill="hold"/>
                                        <p:tgtEl>
                                          <p:spTgt spid="4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1000"/>
                                        <p:tgtEl>
                                          <p:spTgt spid="47"/>
                                        </p:tgtEl>
                                      </p:cBhvr>
                                    </p:animEffect>
                                    <p:anim calcmode="lin" valueType="num">
                                      <p:cBhvr>
                                        <p:cTn id="28" dur="1000" fill="hold"/>
                                        <p:tgtEl>
                                          <p:spTgt spid="47"/>
                                        </p:tgtEl>
                                        <p:attrNameLst>
                                          <p:attrName>ppt_x</p:attrName>
                                        </p:attrNameLst>
                                      </p:cBhvr>
                                      <p:tavLst>
                                        <p:tav tm="0">
                                          <p:val>
                                            <p:strVal val="#ppt_x"/>
                                          </p:val>
                                        </p:tav>
                                        <p:tav tm="100000">
                                          <p:val>
                                            <p:strVal val="#ppt_x"/>
                                          </p:val>
                                        </p:tav>
                                      </p:tavLst>
                                    </p:anim>
                                    <p:anim calcmode="lin" valueType="num">
                                      <p:cBhvr>
                                        <p:cTn id="29" dur="1000" fill="hold"/>
                                        <p:tgtEl>
                                          <p:spTgt spid="4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000"/>
                                        <p:tgtEl>
                                          <p:spTgt spid="50"/>
                                        </p:tgtEl>
                                      </p:cBhvr>
                                    </p:animEffect>
                                    <p:anim calcmode="lin" valueType="num">
                                      <p:cBhvr>
                                        <p:cTn id="33" dur="1000" fill="hold"/>
                                        <p:tgtEl>
                                          <p:spTgt spid="50"/>
                                        </p:tgtEl>
                                        <p:attrNameLst>
                                          <p:attrName>ppt_x</p:attrName>
                                        </p:attrNameLst>
                                      </p:cBhvr>
                                      <p:tavLst>
                                        <p:tav tm="0">
                                          <p:val>
                                            <p:strVal val="#ppt_x"/>
                                          </p:val>
                                        </p:tav>
                                        <p:tav tm="100000">
                                          <p:val>
                                            <p:strVal val="#ppt_x"/>
                                          </p:val>
                                        </p:tav>
                                      </p:tavLst>
                                    </p:anim>
                                    <p:anim calcmode="lin" valueType="num">
                                      <p:cBhvr>
                                        <p:cTn id="34" dur="1000" fill="hold"/>
                                        <p:tgtEl>
                                          <p:spTgt spid="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1000"/>
                                        <p:tgtEl>
                                          <p:spTgt spid="52"/>
                                        </p:tgtEl>
                                      </p:cBhvr>
                                    </p:animEffect>
                                    <p:anim calcmode="lin" valueType="num">
                                      <p:cBhvr>
                                        <p:cTn id="43" dur="1000" fill="hold"/>
                                        <p:tgtEl>
                                          <p:spTgt spid="52"/>
                                        </p:tgtEl>
                                        <p:attrNameLst>
                                          <p:attrName>ppt_x</p:attrName>
                                        </p:attrNameLst>
                                      </p:cBhvr>
                                      <p:tavLst>
                                        <p:tav tm="0">
                                          <p:val>
                                            <p:strVal val="#ppt_x"/>
                                          </p:val>
                                        </p:tav>
                                        <p:tav tm="100000">
                                          <p:val>
                                            <p:strVal val="#ppt_x"/>
                                          </p:val>
                                        </p:tav>
                                      </p:tavLst>
                                    </p:anim>
                                    <p:anim calcmode="lin" valueType="num">
                                      <p:cBhvr>
                                        <p:cTn id="44" dur="10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1000"/>
                                        <p:tgtEl>
                                          <p:spTgt spid="54"/>
                                        </p:tgtEl>
                                      </p:cBhvr>
                                    </p:animEffect>
                                    <p:anim calcmode="lin" valueType="num">
                                      <p:cBhvr>
                                        <p:cTn id="53" dur="1000" fill="hold"/>
                                        <p:tgtEl>
                                          <p:spTgt spid="54"/>
                                        </p:tgtEl>
                                        <p:attrNameLst>
                                          <p:attrName>ppt_x</p:attrName>
                                        </p:attrNameLst>
                                      </p:cBhvr>
                                      <p:tavLst>
                                        <p:tav tm="0">
                                          <p:val>
                                            <p:strVal val="#ppt_x"/>
                                          </p:val>
                                        </p:tav>
                                        <p:tav tm="100000">
                                          <p:val>
                                            <p:strVal val="#ppt_x"/>
                                          </p:val>
                                        </p:tav>
                                      </p:tavLst>
                                    </p:anim>
                                    <p:anim calcmode="lin" valueType="num">
                                      <p:cBhvr>
                                        <p:cTn id="54" dur="10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1000"/>
                                        <p:tgtEl>
                                          <p:spTgt spid="55"/>
                                        </p:tgtEl>
                                      </p:cBhvr>
                                    </p:animEffect>
                                    <p:anim calcmode="lin" valueType="num">
                                      <p:cBhvr>
                                        <p:cTn id="58" dur="1000" fill="hold"/>
                                        <p:tgtEl>
                                          <p:spTgt spid="55"/>
                                        </p:tgtEl>
                                        <p:attrNameLst>
                                          <p:attrName>ppt_x</p:attrName>
                                        </p:attrNameLst>
                                      </p:cBhvr>
                                      <p:tavLst>
                                        <p:tav tm="0">
                                          <p:val>
                                            <p:strVal val="#ppt_x"/>
                                          </p:val>
                                        </p:tav>
                                        <p:tav tm="100000">
                                          <p:val>
                                            <p:strVal val="#ppt_x"/>
                                          </p:val>
                                        </p:tav>
                                      </p:tavLst>
                                    </p:anim>
                                    <p:anim calcmode="lin" valueType="num">
                                      <p:cBhvr>
                                        <p:cTn id="59" dur="1000" fill="hold"/>
                                        <p:tgtEl>
                                          <p:spTgt spid="5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1000"/>
                                        <p:tgtEl>
                                          <p:spTgt spid="58"/>
                                        </p:tgtEl>
                                      </p:cBhvr>
                                    </p:animEffect>
                                    <p:anim calcmode="lin" valueType="num">
                                      <p:cBhvr>
                                        <p:cTn id="63" dur="1000" fill="hold"/>
                                        <p:tgtEl>
                                          <p:spTgt spid="58"/>
                                        </p:tgtEl>
                                        <p:attrNameLst>
                                          <p:attrName>ppt_x</p:attrName>
                                        </p:attrNameLst>
                                      </p:cBhvr>
                                      <p:tavLst>
                                        <p:tav tm="0">
                                          <p:val>
                                            <p:strVal val="#ppt_x"/>
                                          </p:val>
                                        </p:tav>
                                        <p:tav tm="100000">
                                          <p:val>
                                            <p:strVal val="#ppt_x"/>
                                          </p:val>
                                        </p:tav>
                                      </p:tavLst>
                                    </p:anim>
                                    <p:anim calcmode="lin" valueType="num">
                                      <p:cBhvr>
                                        <p:cTn id="6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anim calcmode="lin" valueType="num">
                                      <p:cBhvr>
                                        <p:cTn id="70" dur="1000" fill="hold"/>
                                        <p:tgtEl>
                                          <p:spTgt spid="5"/>
                                        </p:tgtEl>
                                        <p:attrNameLst>
                                          <p:attrName>ppt_x</p:attrName>
                                        </p:attrNameLst>
                                      </p:cBhvr>
                                      <p:tavLst>
                                        <p:tav tm="0">
                                          <p:val>
                                            <p:strVal val="#ppt_x"/>
                                          </p:val>
                                        </p:tav>
                                        <p:tav tm="100000">
                                          <p:val>
                                            <p:strVal val="#ppt_x"/>
                                          </p:val>
                                        </p:tav>
                                      </p:tavLst>
                                    </p:anim>
                                    <p:anim calcmode="lin" valueType="num">
                                      <p:cBhvr>
                                        <p:cTn id="71" dur="1000" fill="hold"/>
                                        <p:tgtEl>
                                          <p:spTgt spid="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00"/>
                                        <p:tgtEl>
                                          <p:spTgt spid="11"/>
                                        </p:tgtEl>
                                      </p:cBhvr>
                                    </p:animEffect>
                                    <p:anim calcmode="lin" valueType="num">
                                      <p:cBhvr>
                                        <p:cTn id="75" dur="1000" fill="hold"/>
                                        <p:tgtEl>
                                          <p:spTgt spid="11"/>
                                        </p:tgtEl>
                                        <p:attrNameLst>
                                          <p:attrName>ppt_x</p:attrName>
                                        </p:attrNameLst>
                                      </p:cBhvr>
                                      <p:tavLst>
                                        <p:tav tm="0">
                                          <p:val>
                                            <p:strVal val="#ppt_x"/>
                                          </p:val>
                                        </p:tav>
                                        <p:tav tm="100000">
                                          <p:val>
                                            <p:strVal val="#ppt_x"/>
                                          </p:val>
                                        </p:tav>
                                      </p:tavLst>
                                    </p:anim>
                                    <p:anim calcmode="lin" valueType="num">
                                      <p:cBhvr>
                                        <p:cTn id="76" dur="10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
                                        </p:tgtEl>
                                        <p:attrNameLst>
                                          <p:attrName>style.visibility</p:attrName>
                                        </p:attrNameLst>
                                      </p:cBhvr>
                                      <p:to>
                                        <p:strVal val="visible"/>
                                      </p:to>
                                    </p:set>
                                    <p:animEffect transition="in" filter="fade">
                                      <p:cBhvr>
                                        <p:cTn id="84" dur="1000"/>
                                        <p:tgtEl>
                                          <p:spTgt spid="2"/>
                                        </p:tgtEl>
                                      </p:cBhvr>
                                    </p:animEffect>
                                    <p:anim calcmode="lin" valueType="num">
                                      <p:cBhvr>
                                        <p:cTn id="85" dur="1000" fill="hold"/>
                                        <p:tgtEl>
                                          <p:spTgt spid="2"/>
                                        </p:tgtEl>
                                        <p:attrNameLst>
                                          <p:attrName>ppt_x</p:attrName>
                                        </p:attrNameLst>
                                      </p:cBhvr>
                                      <p:tavLst>
                                        <p:tav tm="0">
                                          <p:val>
                                            <p:strVal val="#ppt_x"/>
                                          </p:val>
                                        </p:tav>
                                        <p:tav tm="100000">
                                          <p:val>
                                            <p:strVal val="#ppt_x"/>
                                          </p:val>
                                        </p:tav>
                                      </p:tavLst>
                                    </p:anim>
                                    <p:anim calcmode="lin" valueType="num">
                                      <p:cBhvr>
                                        <p:cTn id="86" dur="1000" fill="hold"/>
                                        <p:tgtEl>
                                          <p:spTgt spid="2"/>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1000"/>
                                        <p:tgtEl>
                                          <p:spTgt spid="18"/>
                                        </p:tgtEl>
                                      </p:cBhvr>
                                    </p:animEffect>
                                    <p:anim calcmode="lin" valueType="num">
                                      <p:cBhvr>
                                        <p:cTn id="90" dur="1000" fill="hold"/>
                                        <p:tgtEl>
                                          <p:spTgt spid="18"/>
                                        </p:tgtEl>
                                        <p:attrNameLst>
                                          <p:attrName>ppt_x</p:attrName>
                                        </p:attrNameLst>
                                      </p:cBhvr>
                                      <p:tavLst>
                                        <p:tav tm="0">
                                          <p:val>
                                            <p:strVal val="#ppt_x"/>
                                          </p:val>
                                        </p:tav>
                                        <p:tav tm="100000">
                                          <p:val>
                                            <p:strVal val="#ppt_x"/>
                                          </p:val>
                                        </p:tav>
                                      </p:tavLst>
                                    </p:anim>
                                    <p:anim calcmode="lin" valueType="num">
                                      <p:cBhvr>
                                        <p:cTn id="91" dur="1000" fill="hold"/>
                                        <p:tgtEl>
                                          <p:spTgt spid="1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1000"/>
                                        <p:tgtEl>
                                          <p:spTgt spid="19"/>
                                        </p:tgtEl>
                                      </p:cBhvr>
                                    </p:animEffect>
                                    <p:anim calcmode="lin" valueType="num">
                                      <p:cBhvr>
                                        <p:cTn id="95" dur="1000" fill="hold"/>
                                        <p:tgtEl>
                                          <p:spTgt spid="19"/>
                                        </p:tgtEl>
                                        <p:attrNameLst>
                                          <p:attrName>ppt_x</p:attrName>
                                        </p:attrNameLst>
                                      </p:cBhvr>
                                      <p:tavLst>
                                        <p:tav tm="0">
                                          <p:val>
                                            <p:strVal val="#ppt_x"/>
                                          </p:val>
                                        </p:tav>
                                        <p:tav tm="100000">
                                          <p:val>
                                            <p:strVal val="#ppt_x"/>
                                          </p:val>
                                        </p:tav>
                                      </p:tavLst>
                                    </p:anim>
                                    <p:anim calcmode="lin" valueType="num">
                                      <p:cBhvr>
                                        <p:cTn id="96" dur="1000" fill="hold"/>
                                        <p:tgtEl>
                                          <p:spTgt spid="1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anim calcmode="lin" valueType="num">
                                      <p:cBhvr>
                                        <p:cTn id="100" dur="1000" fill="hold"/>
                                        <p:tgtEl>
                                          <p:spTgt spid="22"/>
                                        </p:tgtEl>
                                        <p:attrNameLst>
                                          <p:attrName>ppt_x</p:attrName>
                                        </p:attrNameLst>
                                      </p:cBhvr>
                                      <p:tavLst>
                                        <p:tav tm="0">
                                          <p:val>
                                            <p:strVal val="#ppt_x"/>
                                          </p:val>
                                        </p:tav>
                                        <p:tav tm="100000">
                                          <p:val>
                                            <p:strVal val="#ppt_x"/>
                                          </p:val>
                                        </p:tav>
                                      </p:tavLst>
                                    </p:anim>
                                    <p:anim calcmode="lin" valueType="num">
                                      <p:cBhvr>
                                        <p:cTn id="101" dur="1000" fill="hold"/>
                                        <p:tgtEl>
                                          <p:spTgt spid="2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fade">
                                      <p:cBhvr>
                                        <p:cTn id="104" dur="1000"/>
                                        <p:tgtEl>
                                          <p:spTgt spid="27"/>
                                        </p:tgtEl>
                                      </p:cBhvr>
                                    </p:animEffect>
                                    <p:anim calcmode="lin" valueType="num">
                                      <p:cBhvr>
                                        <p:cTn id="105" dur="1000" fill="hold"/>
                                        <p:tgtEl>
                                          <p:spTgt spid="27"/>
                                        </p:tgtEl>
                                        <p:attrNameLst>
                                          <p:attrName>ppt_x</p:attrName>
                                        </p:attrNameLst>
                                      </p:cBhvr>
                                      <p:tavLst>
                                        <p:tav tm="0">
                                          <p:val>
                                            <p:strVal val="#ppt_x"/>
                                          </p:val>
                                        </p:tav>
                                        <p:tav tm="100000">
                                          <p:val>
                                            <p:strVal val="#ppt_x"/>
                                          </p:val>
                                        </p:tav>
                                      </p:tavLst>
                                    </p:anim>
                                    <p:anim calcmode="lin" valueType="num">
                                      <p:cBhvr>
                                        <p:cTn id="106" dur="1000" fill="hold"/>
                                        <p:tgtEl>
                                          <p:spTgt spid="27"/>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1000"/>
                                        <p:tgtEl>
                                          <p:spTgt spid="28"/>
                                        </p:tgtEl>
                                      </p:cBhvr>
                                    </p:animEffect>
                                    <p:anim calcmode="lin" valueType="num">
                                      <p:cBhvr>
                                        <p:cTn id="110" dur="1000" fill="hold"/>
                                        <p:tgtEl>
                                          <p:spTgt spid="28"/>
                                        </p:tgtEl>
                                        <p:attrNameLst>
                                          <p:attrName>ppt_x</p:attrName>
                                        </p:attrNameLst>
                                      </p:cBhvr>
                                      <p:tavLst>
                                        <p:tav tm="0">
                                          <p:val>
                                            <p:strVal val="#ppt_x"/>
                                          </p:val>
                                        </p:tav>
                                        <p:tav tm="100000">
                                          <p:val>
                                            <p:strVal val="#ppt_x"/>
                                          </p:val>
                                        </p:tav>
                                      </p:tavLst>
                                    </p:anim>
                                    <p:anim calcmode="lin" valueType="num">
                                      <p:cBhvr>
                                        <p:cTn id="111" dur="1000" fill="hold"/>
                                        <p:tgtEl>
                                          <p:spTgt spid="28"/>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fade">
                                      <p:cBhvr>
                                        <p:cTn id="114" dur="1000"/>
                                        <p:tgtEl>
                                          <p:spTgt spid="29"/>
                                        </p:tgtEl>
                                      </p:cBhvr>
                                    </p:animEffect>
                                    <p:anim calcmode="lin" valueType="num">
                                      <p:cBhvr>
                                        <p:cTn id="115" dur="1000" fill="hold"/>
                                        <p:tgtEl>
                                          <p:spTgt spid="29"/>
                                        </p:tgtEl>
                                        <p:attrNameLst>
                                          <p:attrName>ppt_x</p:attrName>
                                        </p:attrNameLst>
                                      </p:cBhvr>
                                      <p:tavLst>
                                        <p:tav tm="0">
                                          <p:val>
                                            <p:strVal val="#ppt_x"/>
                                          </p:val>
                                        </p:tav>
                                        <p:tav tm="100000">
                                          <p:val>
                                            <p:strVal val="#ppt_x"/>
                                          </p:val>
                                        </p:tav>
                                      </p:tavLst>
                                    </p:anim>
                                    <p:anim calcmode="lin" valueType="num">
                                      <p:cBhvr>
                                        <p:cTn id="116" dur="1000" fill="hold"/>
                                        <p:tgtEl>
                                          <p:spTgt spid="2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fade">
                                      <p:cBhvr>
                                        <p:cTn id="119" dur="1000"/>
                                        <p:tgtEl>
                                          <p:spTgt spid="31"/>
                                        </p:tgtEl>
                                      </p:cBhvr>
                                    </p:animEffect>
                                    <p:anim calcmode="lin" valueType="num">
                                      <p:cBhvr>
                                        <p:cTn id="120" dur="1000" fill="hold"/>
                                        <p:tgtEl>
                                          <p:spTgt spid="31"/>
                                        </p:tgtEl>
                                        <p:attrNameLst>
                                          <p:attrName>ppt_x</p:attrName>
                                        </p:attrNameLst>
                                      </p:cBhvr>
                                      <p:tavLst>
                                        <p:tav tm="0">
                                          <p:val>
                                            <p:strVal val="#ppt_x"/>
                                          </p:val>
                                        </p:tav>
                                        <p:tav tm="100000">
                                          <p:val>
                                            <p:strVal val="#ppt_x"/>
                                          </p:val>
                                        </p:tav>
                                      </p:tavLst>
                                    </p:anim>
                                    <p:anim calcmode="lin" valueType="num">
                                      <p:cBhvr>
                                        <p:cTn id="121" dur="1000" fill="hold"/>
                                        <p:tgtEl>
                                          <p:spTgt spid="31"/>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1000"/>
                                        <p:tgtEl>
                                          <p:spTgt spid="42"/>
                                        </p:tgtEl>
                                      </p:cBhvr>
                                    </p:animEffect>
                                    <p:anim calcmode="lin" valueType="num">
                                      <p:cBhvr>
                                        <p:cTn id="125" dur="1000" fill="hold"/>
                                        <p:tgtEl>
                                          <p:spTgt spid="42"/>
                                        </p:tgtEl>
                                        <p:attrNameLst>
                                          <p:attrName>ppt_x</p:attrName>
                                        </p:attrNameLst>
                                      </p:cBhvr>
                                      <p:tavLst>
                                        <p:tav tm="0">
                                          <p:val>
                                            <p:strVal val="#ppt_x"/>
                                          </p:val>
                                        </p:tav>
                                        <p:tav tm="100000">
                                          <p:val>
                                            <p:strVal val="#ppt_x"/>
                                          </p:val>
                                        </p:tav>
                                      </p:tavLst>
                                    </p:anim>
                                    <p:anim calcmode="lin" valueType="num">
                                      <p:cBhvr>
                                        <p:cTn id="126"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animBg="1"/>
      <p:bldP spid="47" grpId="0" animBg="1"/>
      <p:bldP spid="50" grpId="0" animBg="1"/>
      <p:bldP spid="51" grpId="0"/>
      <p:bldP spid="52" grpId="0"/>
      <p:bldP spid="53" grpId="0" animBg="1"/>
      <p:bldP spid="58" grpId="0" animBg="1"/>
      <p:bldP spid="5" grpId="0" animBg="1"/>
      <p:bldP spid="11" grpId="0"/>
      <p:bldP spid="17" grpId="0" animBg="1"/>
      <p:bldP spid="19" grpId="0" animBg="1"/>
      <p:bldP spid="22" grpId="0"/>
      <p:bldP spid="27" grpId="0" animBg="1"/>
      <p:bldP spid="31"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F759C-23D7-71D2-999F-FA6A3A1D797B}"/>
            </a:ext>
          </a:extLst>
        </p:cNvPr>
        <p:cNvGrpSpPr/>
        <p:nvPr/>
      </p:nvGrpSpPr>
      <p:grpSpPr>
        <a:xfrm>
          <a:off x="0" y="0"/>
          <a:ext cx="0" cy="0"/>
          <a:chOff x="0" y="0"/>
          <a:chExt cx="0" cy="0"/>
        </a:xfrm>
      </p:grpSpPr>
      <p:sp>
        <p:nvSpPr>
          <p:cNvPr id="24" name="Text Placeholder 3">
            <a:extLst>
              <a:ext uri="{FF2B5EF4-FFF2-40B4-BE49-F238E27FC236}">
                <a16:creationId xmlns:a16="http://schemas.microsoft.com/office/drawing/2014/main" id="{7ACC0032-4FD8-F8F4-2E2E-832814EC0151}"/>
              </a:ext>
            </a:extLst>
          </p:cNvPr>
          <p:cNvSpPr txBox="1">
            <a:spLocks/>
          </p:cNvSpPr>
          <p:nvPr/>
        </p:nvSpPr>
        <p:spPr>
          <a:xfrm>
            <a:off x="443620" y="1043940"/>
            <a:ext cx="11367380" cy="659228"/>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PH" sz="1600" b="0" i="0" u="none" strike="noStrike" kern="1200" cap="none" spc="0" normalizeH="0" baseline="0" noProof="0">
                <a:ln>
                  <a:noFill/>
                </a:ln>
                <a:solidFill>
                  <a:srgbClr val="FE5B1B"/>
                </a:solidFill>
                <a:effectLst/>
                <a:uLnTx/>
                <a:uFillTx/>
                <a:latin typeface="Arial" panose="020B0604020202020204" pitchFamily="34" charset="0"/>
                <a:ea typeface="+mn-ea"/>
                <a:cs typeface="Arial" panose="020B0604020202020204" pitchFamily="34" charset="0"/>
                <a:sym typeface="Arial" panose="020B0604020202020204" pitchFamily="34" charset="0"/>
              </a:rPr>
              <a:t>54V DC Limits: </a:t>
            </a:r>
            <a:r>
              <a:rPr lang="en-PH" sz="1800">
                <a:solidFill>
                  <a:schemeClr val="tx1"/>
                </a:solidFill>
                <a:latin typeface="+mn-lt"/>
                <a:cs typeface="+mn-cs"/>
              </a:rPr>
              <a:t>Space constraints, Copper overload, Inefficient conversion</a:t>
            </a:r>
            <a:r>
              <a:rPr lang="en-SE" sz="1800">
                <a:solidFill>
                  <a:schemeClr val="tx1"/>
                </a:solidFill>
                <a:latin typeface="+mn-lt"/>
                <a:cs typeface="+mn-cs"/>
              </a:rPr>
              <a:t> steps</a:t>
            </a:r>
            <a:endParaRPr lang="en-PH" sz="1800">
              <a:solidFill>
                <a:schemeClr val="tx1"/>
              </a:solidFill>
              <a:latin typeface="+mn-lt"/>
              <a:cs typeface="+mn-cs"/>
            </a:endParaRPr>
          </a:p>
        </p:txBody>
      </p:sp>
      <p:sp>
        <p:nvSpPr>
          <p:cNvPr id="32" name="Text Placeholder 4">
            <a:extLst>
              <a:ext uri="{FF2B5EF4-FFF2-40B4-BE49-F238E27FC236}">
                <a16:creationId xmlns:a16="http://schemas.microsoft.com/office/drawing/2014/main" id="{6D80CD8E-6ABE-32B4-5AC8-FCDBA260FB93}"/>
              </a:ext>
            </a:extLst>
          </p:cNvPr>
          <p:cNvSpPr txBox="1">
            <a:spLocks/>
          </p:cNvSpPr>
          <p:nvPr/>
        </p:nvSpPr>
        <p:spPr>
          <a:xfrm>
            <a:off x="443620" y="1934937"/>
            <a:ext cx="11367380" cy="662700"/>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altLang="zh-CN" sz="1600" b="0" i="0" u="none" strike="noStrike" kern="1200" cap="none" spc="0" normalizeH="0" baseline="0" noProof="0">
                <a:ln>
                  <a:noFill/>
                </a:ln>
                <a:solidFill>
                  <a:srgbClr val="FE5B1B"/>
                </a:solidFill>
                <a:effectLst/>
                <a:uLnTx/>
                <a:uFillTx/>
                <a:latin typeface="Arial" panose="020B0604020202020204" pitchFamily="34" charset="0"/>
                <a:ea typeface="+mn-ea"/>
                <a:cs typeface="Arial" panose="020B0604020202020204" pitchFamily="34" charset="0"/>
                <a:sym typeface="Arial" panose="020B0604020202020204" pitchFamily="34" charset="0"/>
              </a:rPr>
              <a:t>800V DC </a:t>
            </a:r>
            <a:r>
              <a:rPr kumimoji="0" lang="en-US" sz="1600" b="0" i="0" u="none" strike="noStrike" kern="1200" cap="none" spc="0" normalizeH="0" baseline="0" noProof="0">
                <a:ln>
                  <a:noFill/>
                </a:ln>
                <a:solidFill>
                  <a:srgbClr val="FE5B1B"/>
                </a:solidFill>
                <a:effectLst/>
                <a:uLnTx/>
                <a:uFillTx/>
                <a:latin typeface="Arial" panose="020B0604020202020204" pitchFamily="34" charset="0"/>
                <a:ea typeface="+mn-ea"/>
                <a:cs typeface="Arial" panose="020B0604020202020204" pitchFamily="34" charset="0"/>
                <a:sym typeface="Arial" panose="020B0604020202020204" pitchFamily="34" charset="0"/>
              </a:rPr>
              <a:t>benefits: </a:t>
            </a:r>
            <a:r>
              <a:rPr lang="en-US" altLang="zh-CN" sz="1800">
                <a:solidFill>
                  <a:schemeClr val="tx1"/>
                </a:solidFill>
                <a:latin typeface="+mn-lt"/>
                <a:cs typeface="+mn-cs"/>
              </a:rPr>
              <a:t>Scalability, Efficiency, Copper reduction, Reliability, Future-proofing</a:t>
            </a:r>
            <a:endParaRPr lang="en-PH" sz="1800">
              <a:solidFill>
                <a:schemeClr val="tx1"/>
              </a:solidFill>
              <a:latin typeface="+mn-lt"/>
              <a:cs typeface="+mn-cs"/>
            </a:endParaRPr>
          </a:p>
        </p:txBody>
      </p:sp>
      <p:sp>
        <p:nvSpPr>
          <p:cNvPr id="34" name="Text Placeholder 5">
            <a:extLst>
              <a:ext uri="{FF2B5EF4-FFF2-40B4-BE49-F238E27FC236}">
                <a16:creationId xmlns:a16="http://schemas.microsoft.com/office/drawing/2014/main" id="{A95D970D-BF9E-77D6-6BC4-7A002F9030EF}"/>
              </a:ext>
            </a:extLst>
          </p:cNvPr>
          <p:cNvSpPr txBox="1">
            <a:spLocks/>
          </p:cNvSpPr>
          <p:nvPr/>
        </p:nvSpPr>
        <p:spPr>
          <a:xfrm>
            <a:off x="443620" y="2829406"/>
            <a:ext cx="11367380" cy="662700"/>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Tx/>
              <a:buNone/>
              <a:tabLst/>
              <a:defRPr/>
            </a:pPr>
            <a:r>
              <a:rPr kumimoji="0" lang="en-US" sz="1600" b="0" i="0" u="none" strike="noStrike" kern="1200" cap="none" spc="0" normalizeH="0" baseline="0" noProof="0">
                <a:ln>
                  <a:noFill/>
                </a:ln>
                <a:solidFill>
                  <a:srgbClr val="FE5B1B"/>
                </a:solidFill>
                <a:effectLst/>
                <a:uLnTx/>
                <a:uFillTx/>
                <a:latin typeface="Arial" panose="020B0604020202020204" pitchFamily="34" charset="0"/>
                <a:ea typeface="+mn-ea"/>
                <a:cs typeface="Arial" panose="020B0604020202020204" pitchFamily="34" charset="0"/>
                <a:sym typeface="Arial" panose="020B0604020202020204" pitchFamily="34" charset="0"/>
              </a:rPr>
              <a:t>Key numbers: </a:t>
            </a:r>
            <a:r>
              <a:rPr lang="en-SE" sz="1800">
                <a:solidFill>
                  <a:schemeClr val="tx1"/>
                </a:solidFill>
                <a:latin typeface="+mn-lt"/>
                <a:cs typeface="+mn-cs"/>
              </a:rPr>
              <a:t>800VDC </a:t>
            </a:r>
            <a:r>
              <a:rPr lang="en-SE" sz="1800">
                <a:solidFill>
                  <a:schemeClr val="tx1"/>
                </a:solidFill>
                <a:latin typeface="+mn-lt"/>
                <a:cs typeface="+mn-cs"/>
                <a:sym typeface="Wingdings" panose="05000000000000000000" pitchFamily="2" charset="2"/>
              </a:rPr>
              <a:t></a:t>
            </a:r>
            <a:r>
              <a:rPr lang="en-US" sz="1800">
                <a:solidFill>
                  <a:schemeClr val="tx1"/>
                </a:solidFill>
                <a:latin typeface="+mn-lt"/>
                <a:cs typeface="+mn-cs"/>
              </a:rPr>
              <a:t> 5% efficiency</a:t>
            </a:r>
            <a:r>
              <a:rPr lang="en-SE" sz="1800">
                <a:solidFill>
                  <a:schemeClr val="tx1"/>
                </a:solidFill>
                <a:latin typeface="+mn-lt"/>
                <a:cs typeface="+mn-cs"/>
              </a:rPr>
              <a:t> gain</a:t>
            </a:r>
            <a:r>
              <a:rPr lang="en-US" sz="1800">
                <a:solidFill>
                  <a:schemeClr val="tx1"/>
                </a:solidFill>
                <a:latin typeface="+mn-lt"/>
                <a:cs typeface="+mn-cs"/>
              </a:rPr>
              <a:t>, 70% </a:t>
            </a:r>
            <a:r>
              <a:rPr lang="en-SE" sz="1800">
                <a:solidFill>
                  <a:schemeClr val="tx1"/>
                </a:solidFill>
                <a:latin typeface="+mn-lt"/>
                <a:cs typeface="+mn-cs"/>
              </a:rPr>
              <a:t>maintenance </a:t>
            </a:r>
            <a:r>
              <a:rPr lang="en-US" sz="1800">
                <a:solidFill>
                  <a:schemeClr val="tx1"/>
                </a:solidFill>
                <a:latin typeface="+mn-lt"/>
                <a:cs typeface="+mn-cs"/>
              </a:rPr>
              <a:t>cost</a:t>
            </a:r>
            <a:r>
              <a:rPr lang="en-SE" sz="1800">
                <a:solidFill>
                  <a:schemeClr val="tx1"/>
                </a:solidFill>
                <a:latin typeface="+mn-lt"/>
                <a:cs typeface="+mn-cs"/>
              </a:rPr>
              <a:t> reduction</a:t>
            </a:r>
            <a:endParaRPr lang="en-US" sz="1800">
              <a:solidFill>
                <a:schemeClr val="tx1"/>
              </a:solidFill>
              <a:latin typeface="+mn-lt"/>
              <a:cs typeface="+mn-cs"/>
            </a:endParaRPr>
          </a:p>
        </p:txBody>
      </p:sp>
      <p:pic>
        <p:nvPicPr>
          <p:cNvPr id="48" name="图片 6" descr="图形用户界面&#10;&#10;AI 生成的内容可能不正确。">
            <a:extLst>
              <a:ext uri="{FF2B5EF4-FFF2-40B4-BE49-F238E27FC236}">
                <a16:creationId xmlns:a16="http://schemas.microsoft.com/office/drawing/2014/main" id="{D3BF3E00-561C-1BB0-C8E4-DB7E4CC97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9643" y="3570573"/>
            <a:ext cx="5845353" cy="3287427"/>
          </a:xfrm>
          <a:prstGeom prst="rect">
            <a:avLst/>
          </a:prstGeom>
        </p:spPr>
      </p:pic>
      <p:pic>
        <p:nvPicPr>
          <p:cNvPr id="2" name="Picture 1">
            <a:extLst>
              <a:ext uri="{FF2B5EF4-FFF2-40B4-BE49-F238E27FC236}">
                <a16:creationId xmlns:a16="http://schemas.microsoft.com/office/drawing/2014/main" id="{FB69D60E-2BE1-0D49-3664-736141ABC9F4}"/>
              </a:ext>
            </a:extLst>
          </p:cNvPr>
          <p:cNvPicPr>
            <a:picLocks noChangeAspect="1"/>
          </p:cNvPicPr>
          <p:nvPr/>
        </p:nvPicPr>
        <p:blipFill>
          <a:blip r:embed="rId4"/>
          <a:srcRect t="13790"/>
          <a:stretch>
            <a:fillRect/>
          </a:stretch>
        </p:blipFill>
        <p:spPr>
          <a:xfrm>
            <a:off x="7534996" y="4003857"/>
            <a:ext cx="4288988" cy="2168343"/>
          </a:xfrm>
          <a:prstGeom prst="rect">
            <a:avLst/>
          </a:prstGeom>
        </p:spPr>
      </p:pic>
      <p:sp>
        <p:nvSpPr>
          <p:cNvPr id="4" name="Title 3">
            <a:extLst>
              <a:ext uri="{FF2B5EF4-FFF2-40B4-BE49-F238E27FC236}">
                <a16:creationId xmlns:a16="http://schemas.microsoft.com/office/drawing/2014/main" id="{3AE0B866-6F0B-C384-1DD1-C297760D015A}"/>
              </a:ext>
            </a:extLst>
          </p:cNvPr>
          <p:cNvSpPr>
            <a:spLocks noGrp="1"/>
          </p:cNvSpPr>
          <p:nvPr>
            <p:ph type="title"/>
          </p:nvPr>
        </p:nvSpPr>
        <p:spPr/>
        <p:txBody>
          <a:bodyPr>
            <a:normAutofit/>
          </a:bodyPr>
          <a:lstStyle/>
          <a:p>
            <a:r>
              <a:rPr lang="en-US" altLang="zh-CN">
                <a:ea typeface="Calibri" panose="020F0502020204030204" pitchFamily="34" charset="0"/>
                <a:cs typeface="Calibri" panose="020F0502020204030204" pitchFamily="34" charset="0"/>
              </a:rPr>
              <a:t>NVIDIA 800VDC Architecture</a:t>
            </a:r>
            <a:endParaRPr lang="en-US"/>
          </a:p>
        </p:txBody>
      </p:sp>
    </p:spTree>
    <p:extLst>
      <p:ext uri="{BB962C8B-B14F-4D97-AF65-F5344CB8AC3E}">
        <p14:creationId xmlns:p14="http://schemas.microsoft.com/office/powerpoint/2010/main" val="414719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05E23-38E1-4437-2B77-CC34F39D55B6}"/>
            </a:ext>
          </a:extLst>
        </p:cNvPr>
        <p:cNvGrpSpPr/>
        <p:nvPr/>
      </p:nvGrpSpPr>
      <p:grpSpPr>
        <a:xfrm>
          <a:off x="0" y="0"/>
          <a:ext cx="0" cy="0"/>
          <a:chOff x="0" y="0"/>
          <a:chExt cx="0" cy="0"/>
        </a:xfrm>
      </p:grpSpPr>
      <p:sp>
        <p:nvSpPr>
          <p:cNvPr id="24" name="Text Placeholder 3">
            <a:extLst>
              <a:ext uri="{FF2B5EF4-FFF2-40B4-BE49-F238E27FC236}">
                <a16:creationId xmlns:a16="http://schemas.microsoft.com/office/drawing/2014/main" id="{44D739EA-7A35-933D-AABE-328826D0385F}"/>
              </a:ext>
            </a:extLst>
          </p:cNvPr>
          <p:cNvSpPr txBox="1">
            <a:spLocks/>
          </p:cNvSpPr>
          <p:nvPr/>
        </p:nvSpPr>
        <p:spPr>
          <a:xfrm>
            <a:off x="443620" y="1043940"/>
            <a:ext cx="11367380" cy="659228"/>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SE"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AI servers demand lots of power. 1MW per compute racks in a few years</a:t>
            </a:r>
            <a:endParaRPr kumimoji="0" lang="en-PH"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32" name="Text Placeholder 4">
            <a:extLst>
              <a:ext uri="{FF2B5EF4-FFF2-40B4-BE49-F238E27FC236}">
                <a16:creationId xmlns:a16="http://schemas.microsoft.com/office/drawing/2014/main" id="{C829643D-FD1E-F34F-C5AE-DE19F03BA007}"/>
              </a:ext>
            </a:extLst>
          </p:cNvPr>
          <p:cNvSpPr txBox="1">
            <a:spLocks/>
          </p:cNvSpPr>
          <p:nvPr/>
        </p:nvSpPr>
        <p:spPr>
          <a:xfrm>
            <a:off x="443620" y="1934937"/>
            <a:ext cx="11367380" cy="662700"/>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PH">
                <a:solidFill>
                  <a:srgbClr val="000000"/>
                </a:solidFill>
              </a:rPr>
              <a:t>Space constraints, </a:t>
            </a:r>
            <a:r>
              <a:rPr lang="en-SE">
                <a:solidFill>
                  <a:srgbClr val="000000"/>
                </a:solidFill>
              </a:rPr>
              <a:t>c</a:t>
            </a:r>
            <a:r>
              <a:rPr lang="en-PH" err="1">
                <a:solidFill>
                  <a:srgbClr val="000000"/>
                </a:solidFill>
              </a:rPr>
              <a:t>opper</a:t>
            </a:r>
            <a:r>
              <a:rPr lang="en-PH">
                <a:solidFill>
                  <a:srgbClr val="000000"/>
                </a:solidFill>
              </a:rPr>
              <a:t> overload </a:t>
            </a:r>
            <a:r>
              <a:rPr lang="en-SE">
                <a:solidFill>
                  <a:srgbClr val="000000"/>
                </a:solidFill>
              </a:rPr>
              <a:t>and </a:t>
            </a:r>
            <a:r>
              <a:rPr kumimoji="0" lang="en-SE"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voltage </a:t>
            </a:r>
            <a:r>
              <a:rPr lang="en-SE">
                <a:solidFill>
                  <a:srgbClr val="000000"/>
                </a:solidFill>
              </a:rPr>
              <a:t>drop drive towards higher voltage power systems</a:t>
            </a:r>
            <a:endParaRPr kumimoji="0" lang="en-PH"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34" name="Text Placeholder 5">
            <a:extLst>
              <a:ext uri="{FF2B5EF4-FFF2-40B4-BE49-F238E27FC236}">
                <a16:creationId xmlns:a16="http://schemas.microsoft.com/office/drawing/2014/main" id="{0597AEA3-F502-67E6-53A7-874D137B80E2}"/>
              </a:ext>
            </a:extLst>
          </p:cNvPr>
          <p:cNvSpPr txBox="1">
            <a:spLocks/>
          </p:cNvSpPr>
          <p:nvPr/>
        </p:nvSpPr>
        <p:spPr>
          <a:xfrm>
            <a:off x="443620" y="2829406"/>
            <a:ext cx="11367380" cy="662700"/>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defRPr/>
            </a:pPr>
            <a:r>
              <a:rPr kumimoji="0" lang="en-SE"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Dis</a:t>
            </a:r>
            <a:r>
              <a:rPr lang="en-SE">
                <a:solidFill>
                  <a:srgbClr val="000000"/>
                </a:solidFill>
              </a:rPr>
              <a:t>aggregated power is a trend. First sidecar in white space, later in grey space</a:t>
            </a:r>
            <a:endParaRPr lang="en-PH" sz="1400">
              <a:solidFill>
                <a:srgbClr val="000000"/>
              </a:solidFill>
            </a:endParaRPr>
          </a:p>
        </p:txBody>
      </p:sp>
      <p:sp>
        <p:nvSpPr>
          <p:cNvPr id="4" name="Title 3">
            <a:extLst>
              <a:ext uri="{FF2B5EF4-FFF2-40B4-BE49-F238E27FC236}">
                <a16:creationId xmlns:a16="http://schemas.microsoft.com/office/drawing/2014/main" id="{2B31480C-AC20-4074-B8F8-F90CB43FD23B}"/>
              </a:ext>
            </a:extLst>
          </p:cNvPr>
          <p:cNvSpPr>
            <a:spLocks noGrp="1"/>
          </p:cNvSpPr>
          <p:nvPr>
            <p:ph type="title"/>
          </p:nvPr>
        </p:nvSpPr>
        <p:spPr/>
        <p:txBody>
          <a:bodyPr>
            <a:normAutofit/>
          </a:bodyPr>
          <a:lstStyle/>
          <a:p>
            <a:r>
              <a:rPr lang="en-SE"/>
              <a:t>Conclusions</a:t>
            </a:r>
            <a:endParaRPr lang="en-US"/>
          </a:p>
        </p:txBody>
      </p:sp>
      <p:sp>
        <p:nvSpPr>
          <p:cNvPr id="3" name="Text Placeholder 3">
            <a:extLst>
              <a:ext uri="{FF2B5EF4-FFF2-40B4-BE49-F238E27FC236}">
                <a16:creationId xmlns:a16="http://schemas.microsoft.com/office/drawing/2014/main" id="{3C5439D6-98CC-B7D9-C9A2-97C58DE9139D}"/>
              </a:ext>
            </a:extLst>
          </p:cNvPr>
          <p:cNvSpPr txBox="1">
            <a:spLocks/>
          </p:cNvSpPr>
          <p:nvPr/>
        </p:nvSpPr>
        <p:spPr>
          <a:xfrm>
            <a:off x="443620" y="3736181"/>
            <a:ext cx="11367380" cy="659228"/>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SE"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Native 800VDC servers will help reduce power losses</a:t>
            </a:r>
            <a:endParaRPr kumimoji="0" lang="en-PH"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5" name="Text Placeholder 4">
            <a:extLst>
              <a:ext uri="{FF2B5EF4-FFF2-40B4-BE49-F238E27FC236}">
                <a16:creationId xmlns:a16="http://schemas.microsoft.com/office/drawing/2014/main" id="{E7C8CBCF-8BB4-2C09-9725-2034E6FEBA62}"/>
              </a:ext>
            </a:extLst>
          </p:cNvPr>
          <p:cNvSpPr txBox="1">
            <a:spLocks/>
          </p:cNvSpPr>
          <p:nvPr/>
        </p:nvSpPr>
        <p:spPr>
          <a:xfrm>
            <a:off x="443620" y="4627178"/>
            <a:ext cx="11367380" cy="662700"/>
          </a:xfrm>
          <a:prstGeom prst="rect">
            <a:avLst/>
          </a:prstGeom>
          <a:solidFill>
            <a:srgbClr val="FFFFFF">
              <a:lumMod val="95000"/>
            </a:srgbClr>
          </a:solidFill>
          <a:ln>
            <a:noFill/>
          </a:ln>
          <a:effectLst>
            <a:outerShdw dist="63500" dir="10800000" algn="r" rotWithShape="0">
              <a:srgbClr val="FE5B1B"/>
            </a:outerShdw>
          </a:effectLst>
        </p:spPr>
        <p:txBody>
          <a:bodyPr vert="horz" lIns="182880" tIns="91440" rIns="91440" bIns="91440" rtlCol="0" anchor="ctr">
            <a:normAutofit/>
          </a:bodyPr>
          <a:lstStyle>
            <a:lvl1pPr marL="0" indent="0" algn="l" defTabSz="914400" rtl="0" eaLnBrk="1" latinLnBrk="0" hangingPunct="1">
              <a:lnSpc>
                <a:spcPct val="90000"/>
              </a:lnSpc>
              <a:spcBef>
                <a:spcPts val="1000"/>
              </a:spcBef>
              <a:buFontTx/>
              <a:buNone/>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1pPr>
            <a:lvl2pPr marL="7938" indent="0" algn="l" defTabSz="914400" rtl="0" eaLnBrk="1" latinLnBrk="0" hangingPunct="1">
              <a:lnSpc>
                <a:spcPct val="90000"/>
              </a:lnSpc>
              <a:spcBef>
                <a:spcPts val="500"/>
              </a:spcBef>
              <a:buFontTx/>
              <a:buNone/>
              <a:tabLst/>
              <a:defRPr sz="18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2pPr>
            <a:lvl3pPr marL="274320" indent="-274320" algn="l" defTabSz="914400" rtl="0" eaLnBrk="1" latinLnBrk="0" hangingPunct="1">
              <a:lnSpc>
                <a:spcPct val="90000"/>
              </a:lnSpc>
              <a:spcBef>
                <a:spcPts val="500"/>
              </a:spcBef>
              <a:buFont typeface="Arial" panose="020B0604020202020204" pitchFamily="34" charset="0"/>
              <a:buChar char="•"/>
              <a:tabLst/>
              <a:defRPr sz="16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3pPr>
            <a:lvl4pPr marL="548640" indent="-274320" algn="l" defTabSz="914400" rtl="0" eaLnBrk="1" latinLnBrk="0" hangingPunct="1">
              <a:lnSpc>
                <a:spcPct val="90000"/>
              </a:lnSpc>
              <a:spcBef>
                <a:spcPts val="500"/>
              </a:spcBef>
              <a:buFont typeface="Arial" panose="020B0604020202020204" pitchFamily="34" charset="0"/>
              <a:buChar char="­"/>
              <a:tabLst/>
              <a:defRPr sz="12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4pPr>
            <a:lvl5pPr marL="822960" indent="-274320" algn="l" defTabSz="914400" rtl="0" eaLnBrk="1" latinLnBrk="0" hangingPunct="1">
              <a:lnSpc>
                <a:spcPct val="90000"/>
              </a:lnSpc>
              <a:spcBef>
                <a:spcPts val="500"/>
              </a:spcBef>
              <a:buFont typeface="Arial" panose="020B0604020202020204" pitchFamily="34" charset="0"/>
              <a:buChar char="­"/>
              <a:tabLst/>
              <a:defRPr sz="1000" b="0" kern="1200">
                <a:solidFill>
                  <a:schemeClr val="tx2"/>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SE" altLang="zh-CN"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The future will bring even higher voltage solutions</a:t>
            </a:r>
            <a:endParaRPr kumimoji="0" lang="en-PH"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19290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18E80FF-9DD2-3A7B-F9D5-B0F8817AC67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2" name="think-cell data - do not delete" hidden="1">
                        <a:extLst>
                          <a:ext uri="{FF2B5EF4-FFF2-40B4-BE49-F238E27FC236}">
                            <a16:creationId xmlns:a16="http://schemas.microsoft.com/office/drawing/2014/main" id="{E18E80FF-9DD2-3A7B-F9D5-B0F8817AC67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107657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70AB1-B636-8395-85CD-9C07CCB373B1}"/>
            </a:ext>
          </a:extLst>
        </p:cNvPr>
        <p:cNvGrpSpPr/>
        <p:nvPr/>
      </p:nvGrpSpPr>
      <p:grpSpPr>
        <a:xfrm>
          <a:off x="0" y="0"/>
          <a:ext cx="0" cy="0"/>
          <a:chOff x="0" y="0"/>
          <a:chExt cx="0" cy="0"/>
        </a:xfrm>
      </p:grpSpPr>
      <p:sp>
        <p:nvSpPr>
          <p:cNvPr id="3" name="Slide Number Placeholder 10">
            <a:extLst>
              <a:ext uri="{FF2B5EF4-FFF2-40B4-BE49-F238E27FC236}">
                <a16:creationId xmlns:a16="http://schemas.microsoft.com/office/drawing/2014/main" id="{7662E8F1-61C8-8860-00AF-50D3DB6354E1}"/>
              </a:ext>
            </a:extLst>
          </p:cNvPr>
          <p:cNvSpPr txBox="1">
            <a:spLocks/>
          </p:cNvSpPr>
          <p:nvPr/>
        </p:nvSpPr>
        <p:spPr>
          <a:xfrm>
            <a:off x="11383143" y="6391461"/>
            <a:ext cx="500270" cy="203476"/>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929F5BF-7444-F347-ABD3-AFE4EE86D3BF}" type="slidenum">
              <a:rPr lang="en-US" sz="1000" smtClean="0">
                <a:latin typeface="Georgia" panose="02040502050405020303" pitchFamily="18" charset="0"/>
              </a:rPr>
              <a:pPr/>
              <a:t>12</a:t>
            </a:fld>
            <a:endParaRPr lang="en-US" sz="1000">
              <a:latin typeface="Georgia" panose="02040502050405020303" pitchFamily="18" charset="0"/>
            </a:endParaRPr>
          </a:p>
        </p:txBody>
      </p:sp>
      <p:sp>
        <p:nvSpPr>
          <p:cNvPr id="5" name="文本框 4">
            <a:extLst>
              <a:ext uri="{FF2B5EF4-FFF2-40B4-BE49-F238E27FC236}">
                <a16:creationId xmlns:a16="http://schemas.microsoft.com/office/drawing/2014/main" id="{0BBA9BEE-F6D1-0CCE-72BB-F1CC47AFD1BD}"/>
              </a:ext>
            </a:extLst>
          </p:cNvPr>
          <p:cNvSpPr txBox="1"/>
          <p:nvPr/>
        </p:nvSpPr>
        <p:spPr>
          <a:xfrm>
            <a:off x="409083" y="267785"/>
            <a:ext cx="10835148" cy="593624"/>
          </a:xfrm>
          <a:prstGeom prst="rect">
            <a:avLst/>
          </a:prstGeom>
          <a:noFill/>
        </p:spPr>
        <p:txBody>
          <a:bodyPr wrap="square" rtlCol="0">
            <a:spAutoFit/>
          </a:bodyPr>
          <a:lstStyle>
            <a:defPPr>
              <a:defRPr lang="zh-CN"/>
            </a:defPPr>
            <a:lvl1pPr defTabSz="457326">
              <a:lnSpc>
                <a:spcPct val="110000"/>
              </a:lnSpc>
              <a:buClr>
                <a:schemeClr val="tx1"/>
              </a:buClr>
              <a:buSzPts val="2000"/>
              <a:defRPr b="1">
                <a:latin typeface="Georgia" panose="02040502050405020303" pitchFamily="18" charset="0"/>
                <a:cs typeface="Calibri" panose="020F0502020204030204" pitchFamily="34" charset="0"/>
              </a:defRPr>
            </a:lvl1pPr>
          </a:lstStyle>
          <a:p>
            <a:r>
              <a:rPr lang="en-US" altLang="zh-CN" sz="3200" b="0">
                <a:latin typeface="+mj-lt"/>
              </a:rPr>
              <a:t>H</a:t>
            </a:r>
            <a:r>
              <a:rPr lang="en-SE" altLang="zh-CN" sz="3200" b="0" err="1">
                <a:latin typeface="+mj-lt"/>
              </a:rPr>
              <a:t>igh</a:t>
            </a:r>
            <a:r>
              <a:rPr lang="en-SE" altLang="zh-CN" sz="3200" b="0">
                <a:latin typeface="+mj-lt"/>
              </a:rPr>
              <a:t> </a:t>
            </a:r>
            <a:r>
              <a:rPr lang="en-US" altLang="zh-CN" sz="3200" b="0">
                <a:latin typeface="+mj-lt"/>
              </a:rPr>
              <a:t>R</a:t>
            </a:r>
            <a:r>
              <a:rPr lang="en-SE" altLang="zh-CN" sz="3200" b="0" err="1">
                <a:latin typeface="+mj-lt"/>
              </a:rPr>
              <a:t>esistance</a:t>
            </a:r>
            <a:r>
              <a:rPr lang="en-SE" altLang="zh-CN" sz="3200" b="0">
                <a:latin typeface="+mj-lt"/>
              </a:rPr>
              <a:t> Midpoint Grounding Concept</a:t>
            </a:r>
            <a:endParaRPr lang="en-US" altLang="zh-CN" sz="3200" b="0">
              <a:latin typeface="+mj-lt"/>
            </a:endParaRPr>
          </a:p>
        </p:txBody>
      </p:sp>
      <p:sp>
        <p:nvSpPr>
          <p:cNvPr id="6" name="文本框 5">
            <a:extLst>
              <a:ext uri="{FF2B5EF4-FFF2-40B4-BE49-F238E27FC236}">
                <a16:creationId xmlns:a16="http://schemas.microsoft.com/office/drawing/2014/main" id="{C3431F61-CEB2-056D-C5BF-7CBF746D37AA}"/>
              </a:ext>
            </a:extLst>
          </p:cNvPr>
          <p:cNvSpPr txBox="1"/>
          <p:nvPr/>
        </p:nvSpPr>
        <p:spPr>
          <a:xfrm>
            <a:off x="517015" y="951371"/>
            <a:ext cx="10943959" cy="1747851"/>
          </a:xfrm>
          <a:prstGeom prst="rect">
            <a:avLst/>
          </a:prstGeom>
          <a:noFill/>
        </p:spPr>
        <p:txBody>
          <a:bodyPr wrap="square" rtlCol="0">
            <a:spAutoFit/>
          </a:bodyPr>
          <a:lstStyle/>
          <a:p>
            <a:pPr algn="just">
              <a:lnSpc>
                <a:spcPct val="130000"/>
              </a:lnSpc>
            </a:pPr>
            <a:r>
              <a:rPr lang="en-US" altLang="zh-CN" sz="1200" b="1"/>
              <a:t>Hi</a:t>
            </a:r>
            <a:r>
              <a:rPr lang="en-SE" altLang="zh-CN" sz="1200" b="1" err="1"/>
              <a:t>gh</a:t>
            </a:r>
            <a:r>
              <a:rPr lang="en-SE" altLang="zh-CN" sz="1200" b="1"/>
              <a:t> </a:t>
            </a:r>
            <a:r>
              <a:rPr lang="en-US" altLang="zh-CN" sz="1200" b="1"/>
              <a:t>Resistance Mid-Point Grounding  (HRMG, GFD required)</a:t>
            </a:r>
          </a:p>
          <a:p>
            <a:pPr marL="266700" indent="-266700" algn="just">
              <a:lnSpc>
                <a:spcPct val="130000"/>
              </a:lnSpc>
              <a:buFont typeface="Arial" panose="020B0604020202020204" pitchFamily="34" charset="0"/>
              <a:buChar char="•"/>
            </a:pPr>
            <a:r>
              <a:rPr lang="en-US" altLang="zh-CN" sz="1200" u="sng"/>
              <a:t>High resistance midpoint grounding (HRMG) makes 800V DC safe with regard to electrical shock (line to ground type) with the limitation of human body current for line to ground (7.5mA for 110kOhm each resistor, IEC Zone II)</a:t>
            </a:r>
          </a:p>
          <a:p>
            <a:pPr marL="285750" indent="-285750" algn="just">
              <a:lnSpc>
                <a:spcPct val="130000"/>
              </a:lnSpc>
              <a:buFont typeface="Arial" panose="020B0604020202020204" pitchFamily="34" charset="0"/>
              <a:buChar char="•"/>
            </a:pPr>
            <a:r>
              <a:rPr lang="en-US" altLang="zh-CN" sz="1200"/>
              <a:t>No arc flash to ground during single ground fault utilizing HRMG</a:t>
            </a:r>
          </a:p>
          <a:p>
            <a:pPr algn="just">
              <a:lnSpc>
                <a:spcPct val="130000"/>
              </a:lnSpc>
            </a:pPr>
            <a:r>
              <a:rPr lang="en-US" altLang="zh-CN" sz="1200" b="1"/>
              <a:t>Ground fault detect (GFD)</a:t>
            </a:r>
          </a:p>
          <a:p>
            <a:pPr marL="285750" indent="-285750" algn="just">
              <a:lnSpc>
                <a:spcPct val="130000"/>
              </a:lnSpc>
              <a:buFont typeface="Arial" panose="020B0604020202020204" pitchFamily="34" charset="0"/>
              <a:buChar char="•"/>
            </a:pPr>
            <a:r>
              <a:rPr lang="en-US" altLang="zh-CN" sz="1200"/>
              <a:t>Ground fault detect(GFD) module equipped with an insulation resistance measuring circuit to check the resistance between 800V, Rtn and PE.</a:t>
            </a:r>
          </a:p>
          <a:p>
            <a:pPr marL="285750" indent="-285750" algn="just">
              <a:lnSpc>
                <a:spcPct val="130000"/>
              </a:lnSpc>
              <a:buFont typeface="Arial" panose="020B0604020202020204" pitchFamily="34" charset="0"/>
              <a:buChar char="•"/>
            </a:pPr>
            <a:r>
              <a:rPr lang="en-US" altLang="zh-CN" sz="1200"/>
              <a:t>GFD module also applies switching resistor topology to calculate the symmetrical ground fault.</a:t>
            </a:r>
          </a:p>
        </p:txBody>
      </p:sp>
      <p:grpSp>
        <p:nvGrpSpPr>
          <p:cNvPr id="24" name="组合 23">
            <a:extLst>
              <a:ext uri="{FF2B5EF4-FFF2-40B4-BE49-F238E27FC236}">
                <a16:creationId xmlns:a16="http://schemas.microsoft.com/office/drawing/2014/main" id="{B0E2EE03-4B6C-A1F6-2E2C-D94C24274D3A}"/>
              </a:ext>
            </a:extLst>
          </p:cNvPr>
          <p:cNvGrpSpPr/>
          <p:nvPr/>
        </p:nvGrpSpPr>
        <p:grpSpPr>
          <a:xfrm>
            <a:off x="1264745" y="3278021"/>
            <a:ext cx="3567987" cy="1980000"/>
            <a:chOff x="4091765" y="3880623"/>
            <a:chExt cx="3567987" cy="1980000"/>
          </a:xfrm>
        </p:grpSpPr>
        <p:pic>
          <p:nvPicPr>
            <p:cNvPr id="9" name="图片 8">
              <a:extLst>
                <a:ext uri="{FF2B5EF4-FFF2-40B4-BE49-F238E27FC236}">
                  <a16:creationId xmlns:a16="http://schemas.microsoft.com/office/drawing/2014/main" id="{6C262F62-0E8B-F85C-F192-5FA91D49450F}"/>
                </a:ext>
              </a:extLst>
            </p:cNvPr>
            <p:cNvPicPr>
              <a:picLocks noChangeAspect="1"/>
            </p:cNvPicPr>
            <p:nvPr/>
          </p:nvPicPr>
          <p:blipFill>
            <a:blip r:embed="rId3"/>
            <a:stretch>
              <a:fillRect/>
            </a:stretch>
          </p:blipFill>
          <p:spPr>
            <a:xfrm>
              <a:off x="4091765" y="3880623"/>
              <a:ext cx="3567987" cy="1980000"/>
            </a:xfrm>
            <a:prstGeom prst="rect">
              <a:avLst/>
            </a:prstGeom>
          </p:spPr>
        </p:pic>
        <p:sp>
          <p:nvSpPr>
            <p:cNvPr id="13" name="文本框 12">
              <a:extLst>
                <a:ext uri="{FF2B5EF4-FFF2-40B4-BE49-F238E27FC236}">
                  <a16:creationId xmlns:a16="http://schemas.microsoft.com/office/drawing/2014/main" id="{11890BFB-65D4-54EE-85EF-7891589A5A9F}"/>
                </a:ext>
              </a:extLst>
            </p:cNvPr>
            <p:cNvSpPr txBox="1"/>
            <p:nvPr/>
          </p:nvSpPr>
          <p:spPr>
            <a:xfrm>
              <a:off x="4392609" y="4036732"/>
              <a:ext cx="809625" cy="246221"/>
            </a:xfrm>
            <a:prstGeom prst="rect">
              <a:avLst/>
            </a:prstGeom>
            <a:noFill/>
          </p:spPr>
          <p:txBody>
            <a:bodyPr wrap="square" rtlCol="0">
              <a:spAutoFit/>
            </a:bodyPr>
            <a:lstStyle/>
            <a:p>
              <a:r>
                <a:rPr lang="en-US" altLang="zh-CN" sz="1000">
                  <a:solidFill>
                    <a:schemeClr val="accent1"/>
                  </a:solidFill>
                  <a:latin typeface="Georgia" panose="02040502050405020303" pitchFamily="18" charset="0"/>
                </a:rPr>
                <a:t>800V DC</a:t>
              </a:r>
              <a:endParaRPr lang="zh-CN" altLang="en-US" sz="1000">
                <a:solidFill>
                  <a:schemeClr val="accent1"/>
                </a:solidFill>
                <a:latin typeface="Georgia" panose="02040502050405020303" pitchFamily="18" charset="0"/>
              </a:endParaRPr>
            </a:p>
          </p:txBody>
        </p:sp>
        <p:sp>
          <p:nvSpPr>
            <p:cNvPr id="14" name="文本框 13">
              <a:extLst>
                <a:ext uri="{FF2B5EF4-FFF2-40B4-BE49-F238E27FC236}">
                  <a16:creationId xmlns:a16="http://schemas.microsoft.com/office/drawing/2014/main" id="{BBB6B69E-2D17-7932-806E-87DD8E798182}"/>
                </a:ext>
              </a:extLst>
            </p:cNvPr>
            <p:cNvSpPr txBox="1"/>
            <p:nvPr/>
          </p:nvSpPr>
          <p:spPr>
            <a:xfrm>
              <a:off x="4607403" y="5286969"/>
              <a:ext cx="421489" cy="246221"/>
            </a:xfrm>
            <a:prstGeom prst="rect">
              <a:avLst/>
            </a:prstGeom>
            <a:noFill/>
          </p:spPr>
          <p:txBody>
            <a:bodyPr wrap="square" rtlCol="0">
              <a:spAutoFit/>
            </a:bodyPr>
            <a:lstStyle>
              <a:defPPr>
                <a:defRPr lang="zh-CN"/>
              </a:defPPr>
              <a:lvl1pPr>
                <a:defRPr sz="1000">
                  <a:solidFill>
                    <a:schemeClr val="accent1"/>
                  </a:solidFill>
                  <a:latin typeface="Georgia" panose="02040502050405020303" pitchFamily="18" charset="0"/>
                </a:defRPr>
              </a:lvl1pPr>
            </a:lstStyle>
            <a:p>
              <a:r>
                <a:rPr lang="en-US" altLang="zh-CN" err="1"/>
                <a:t>Rtn</a:t>
              </a:r>
              <a:endParaRPr lang="zh-CN" altLang="en-US"/>
            </a:p>
          </p:txBody>
        </p:sp>
      </p:grpSp>
      <p:grpSp>
        <p:nvGrpSpPr>
          <p:cNvPr id="25" name="组合 24">
            <a:extLst>
              <a:ext uri="{FF2B5EF4-FFF2-40B4-BE49-F238E27FC236}">
                <a16:creationId xmlns:a16="http://schemas.microsoft.com/office/drawing/2014/main" id="{9B5E7752-13B9-C538-9E73-35E8D863F62C}"/>
              </a:ext>
            </a:extLst>
          </p:cNvPr>
          <p:cNvGrpSpPr/>
          <p:nvPr/>
        </p:nvGrpSpPr>
        <p:grpSpPr>
          <a:xfrm>
            <a:off x="6646232" y="3278021"/>
            <a:ext cx="3765385" cy="1980000"/>
            <a:chOff x="7695589" y="3666728"/>
            <a:chExt cx="3765385" cy="1980000"/>
          </a:xfrm>
        </p:grpSpPr>
        <p:pic>
          <p:nvPicPr>
            <p:cNvPr id="11" name="图片 10">
              <a:extLst>
                <a:ext uri="{FF2B5EF4-FFF2-40B4-BE49-F238E27FC236}">
                  <a16:creationId xmlns:a16="http://schemas.microsoft.com/office/drawing/2014/main" id="{C33D5CC1-4D41-95AE-0F4D-21C1EF9D5084}"/>
                </a:ext>
              </a:extLst>
            </p:cNvPr>
            <p:cNvPicPr>
              <a:picLocks noChangeAspect="1"/>
            </p:cNvPicPr>
            <p:nvPr/>
          </p:nvPicPr>
          <p:blipFill>
            <a:blip r:embed="rId4"/>
            <a:stretch>
              <a:fillRect/>
            </a:stretch>
          </p:blipFill>
          <p:spPr>
            <a:xfrm>
              <a:off x="7695589" y="3666728"/>
              <a:ext cx="3765385" cy="1980000"/>
            </a:xfrm>
            <a:prstGeom prst="rect">
              <a:avLst/>
            </a:prstGeom>
          </p:spPr>
        </p:pic>
        <p:sp>
          <p:nvSpPr>
            <p:cNvPr id="15" name="文本框 14">
              <a:extLst>
                <a:ext uri="{FF2B5EF4-FFF2-40B4-BE49-F238E27FC236}">
                  <a16:creationId xmlns:a16="http://schemas.microsoft.com/office/drawing/2014/main" id="{DFC81429-1EAE-7722-CB9A-36A5DCFA799F}"/>
                </a:ext>
              </a:extLst>
            </p:cNvPr>
            <p:cNvSpPr txBox="1"/>
            <p:nvPr/>
          </p:nvSpPr>
          <p:spPr>
            <a:xfrm>
              <a:off x="9025955" y="3928149"/>
              <a:ext cx="809625" cy="246221"/>
            </a:xfrm>
            <a:prstGeom prst="rect">
              <a:avLst/>
            </a:prstGeom>
            <a:noFill/>
          </p:spPr>
          <p:txBody>
            <a:bodyPr wrap="square" rtlCol="0">
              <a:spAutoFit/>
            </a:bodyPr>
            <a:lstStyle>
              <a:defPPr>
                <a:defRPr lang="zh-CN"/>
              </a:defPPr>
              <a:lvl1pPr>
                <a:defRPr sz="1000">
                  <a:solidFill>
                    <a:schemeClr val="accent1"/>
                  </a:solidFill>
                  <a:latin typeface="Georgia" panose="02040502050405020303" pitchFamily="18" charset="0"/>
                </a:defRPr>
              </a:lvl1pPr>
            </a:lstStyle>
            <a:p>
              <a:r>
                <a:rPr lang="en-US" altLang="zh-CN"/>
                <a:t>800V DC</a:t>
              </a:r>
              <a:endParaRPr lang="zh-CN" altLang="en-US"/>
            </a:p>
          </p:txBody>
        </p:sp>
        <p:sp>
          <p:nvSpPr>
            <p:cNvPr id="16" name="文本框 15">
              <a:extLst>
                <a:ext uri="{FF2B5EF4-FFF2-40B4-BE49-F238E27FC236}">
                  <a16:creationId xmlns:a16="http://schemas.microsoft.com/office/drawing/2014/main" id="{CD246212-133E-BA0B-349B-39B548B7C973}"/>
                </a:ext>
              </a:extLst>
            </p:cNvPr>
            <p:cNvSpPr txBox="1"/>
            <p:nvPr/>
          </p:nvSpPr>
          <p:spPr>
            <a:xfrm>
              <a:off x="9103589" y="4959508"/>
              <a:ext cx="594831" cy="246221"/>
            </a:xfrm>
            <a:prstGeom prst="rect">
              <a:avLst/>
            </a:prstGeom>
            <a:noFill/>
          </p:spPr>
          <p:txBody>
            <a:bodyPr wrap="square" rtlCol="0">
              <a:spAutoFit/>
            </a:bodyPr>
            <a:lstStyle>
              <a:defPPr>
                <a:defRPr lang="zh-CN"/>
              </a:defPPr>
              <a:lvl1pPr>
                <a:defRPr sz="1000">
                  <a:solidFill>
                    <a:schemeClr val="accent1"/>
                  </a:solidFill>
                  <a:latin typeface="Georgia" panose="02040502050405020303" pitchFamily="18" charset="0"/>
                </a:defRPr>
              </a:lvl1pPr>
            </a:lstStyle>
            <a:p>
              <a:pPr algn="ctr"/>
              <a:r>
                <a:rPr lang="en-US" altLang="zh-CN" err="1"/>
                <a:t>Rtn</a:t>
              </a:r>
              <a:endParaRPr lang="zh-CN" altLang="en-US"/>
            </a:p>
          </p:txBody>
        </p:sp>
        <p:sp>
          <p:nvSpPr>
            <p:cNvPr id="17" name="文本框 16">
              <a:extLst>
                <a:ext uri="{FF2B5EF4-FFF2-40B4-BE49-F238E27FC236}">
                  <a16:creationId xmlns:a16="http://schemas.microsoft.com/office/drawing/2014/main" id="{10322CA9-75AC-1265-8DDF-4B616AA57976}"/>
                </a:ext>
              </a:extLst>
            </p:cNvPr>
            <p:cNvSpPr txBox="1"/>
            <p:nvPr/>
          </p:nvSpPr>
          <p:spPr>
            <a:xfrm>
              <a:off x="9180268" y="4413688"/>
              <a:ext cx="500999" cy="246221"/>
            </a:xfrm>
            <a:prstGeom prst="rect">
              <a:avLst/>
            </a:prstGeom>
            <a:noFill/>
          </p:spPr>
          <p:txBody>
            <a:bodyPr wrap="square" rtlCol="0">
              <a:spAutoFit/>
            </a:bodyPr>
            <a:lstStyle>
              <a:defPPr>
                <a:defRPr lang="zh-CN"/>
              </a:defPPr>
              <a:lvl1pPr>
                <a:defRPr sz="1000">
                  <a:solidFill>
                    <a:schemeClr val="accent1"/>
                  </a:solidFill>
                  <a:latin typeface="Georgia" panose="02040502050405020303" pitchFamily="18" charset="0"/>
                </a:defRPr>
              </a:lvl1pPr>
            </a:lstStyle>
            <a:p>
              <a:r>
                <a:rPr lang="en-US" altLang="zh-CN"/>
                <a:t>800V</a:t>
              </a:r>
              <a:endParaRPr lang="zh-CN" altLang="en-US"/>
            </a:p>
          </p:txBody>
        </p:sp>
        <p:sp>
          <p:nvSpPr>
            <p:cNvPr id="18" name="文本框 17">
              <a:extLst>
                <a:ext uri="{FF2B5EF4-FFF2-40B4-BE49-F238E27FC236}">
                  <a16:creationId xmlns:a16="http://schemas.microsoft.com/office/drawing/2014/main" id="{70A114E8-18FD-42CE-F36D-D4A6BBAB490B}"/>
                </a:ext>
              </a:extLst>
            </p:cNvPr>
            <p:cNvSpPr txBox="1"/>
            <p:nvPr/>
          </p:nvSpPr>
          <p:spPr>
            <a:xfrm>
              <a:off x="9731781" y="4216922"/>
              <a:ext cx="600939" cy="246221"/>
            </a:xfrm>
            <a:prstGeom prst="rect">
              <a:avLst/>
            </a:prstGeom>
            <a:noFill/>
          </p:spPr>
          <p:txBody>
            <a:bodyPr wrap="square" rtlCol="0">
              <a:spAutoFit/>
            </a:bodyPr>
            <a:lstStyle/>
            <a:p>
              <a:r>
                <a:rPr lang="en-US" altLang="zh-CN" sz="1000"/>
                <a:t>+400V</a:t>
              </a:r>
              <a:endParaRPr lang="zh-CN" altLang="en-US" sz="1000"/>
            </a:p>
          </p:txBody>
        </p:sp>
        <p:sp>
          <p:nvSpPr>
            <p:cNvPr id="19" name="文本框 18">
              <a:extLst>
                <a:ext uri="{FF2B5EF4-FFF2-40B4-BE49-F238E27FC236}">
                  <a16:creationId xmlns:a16="http://schemas.microsoft.com/office/drawing/2014/main" id="{D6787C75-C39B-5FB8-35EA-06EB631DFCE8}"/>
                </a:ext>
              </a:extLst>
            </p:cNvPr>
            <p:cNvSpPr txBox="1"/>
            <p:nvPr/>
          </p:nvSpPr>
          <p:spPr>
            <a:xfrm>
              <a:off x="9731781" y="4639247"/>
              <a:ext cx="594831" cy="246221"/>
            </a:xfrm>
            <a:prstGeom prst="rect">
              <a:avLst/>
            </a:prstGeom>
            <a:noFill/>
          </p:spPr>
          <p:txBody>
            <a:bodyPr wrap="square" rtlCol="0">
              <a:spAutoFit/>
            </a:bodyPr>
            <a:lstStyle/>
            <a:p>
              <a:r>
                <a:rPr lang="en-US" altLang="zh-CN" sz="1000"/>
                <a:t>-400V</a:t>
              </a:r>
              <a:endParaRPr lang="zh-CN" altLang="en-US" sz="1000"/>
            </a:p>
          </p:txBody>
        </p:sp>
      </p:grpSp>
      <p:sp>
        <p:nvSpPr>
          <p:cNvPr id="21" name="文本框 20">
            <a:extLst>
              <a:ext uri="{FF2B5EF4-FFF2-40B4-BE49-F238E27FC236}">
                <a16:creationId xmlns:a16="http://schemas.microsoft.com/office/drawing/2014/main" id="{F0EF1B88-158A-2D83-0C66-4C8D7F61A9C5}"/>
              </a:ext>
            </a:extLst>
          </p:cNvPr>
          <p:cNvSpPr txBox="1"/>
          <p:nvPr/>
        </p:nvSpPr>
        <p:spPr>
          <a:xfrm>
            <a:off x="4108980" y="5559500"/>
            <a:ext cx="3435353" cy="277320"/>
          </a:xfrm>
          <a:prstGeom prst="rect">
            <a:avLst/>
          </a:prstGeom>
          <a:noFill/>
        </p:spPr>
        <p:txBody>
          <a:bodyPr wrap="square" rtlCol="0">
            <a:spAutoFit/>
          </a:bodyPr>
          <a:lstStyle>
            <a:defPPr>
              <a:defRPr lang="zh-CN"/>
            </a:defPPr>
            <a:lvl1pPr marL="285750" indent="-285750" algn="just">
              <a:lnSpc>
                <a:spcPct val="120000"/>
              </a:lnSpc>
              <a:buFont typeface="Arial" panose="020B0604020202020204" pitchFamily="34" charset="0"/>
              <a:buChar char="•"/>
              <a:defRPr sz="1400">
                <a:latin typeface="Georgia" panose="02040502050405020303" pitchFamily="18" charset="0"/>
              </a:defRPr>
            </a:lvl1pPr>
          </a:lstStyle>
          <a:p>
            <a:pPr marL="0" indent="0" algn="ctr">
              <a:buNone/>
            </a:pPr>
            <a:r>
              <a:rPr lang="en-US" altLang="zh-CN" sz="1100" b="1"/>
              <a:t>Hi-resistance mid-point grounding scheme</a:t>
            </a:r>
            <a:endParaRPr lang="zh-CN" altLang="en-US" sz="1100" b="1"/>
          </a:p>
        </p:txBody>
      </p:sp>
    </p:spTree>
    <p:extLst>
      <p:ext uri="{BB962C8B-B14F-4D97-AF65-F5344CB8AC3E}">
        <p14:creationId xmlns:p14="http://schemas.microsoft.com/office/powerpoint/2010/main" val="1285857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7CAC-D9BF-7B72-9788-25120949B937}"/>
              </a:ext>
            </a:extLst>
          </p:cNvPr>
          <p:cNvSpPr>
            <a:spLocks noGrp="1"/>
          </p:cNvSpPr>
          <p:nvPr>
            <p:ph type="title"/>
          </p:nvPr>
        </p:nvSpPr>
        <p:spPr/>
        <p:txBody>
          <a:bodyPr/>
          <a:lstStyle/>
          <a:p>
            <a:r>
              <a:rPr lang="en-SE"/>
              <a:t>Health and Safety</a:t>
            </a:r>
            <a:endParaRPr lang="en-US"/>
          </a:p>
        </p:txBody>
      </p:sp>
      <p:sp>
        <p:nvSpPr>
          <p:cNvPr id="3" name="Slide Number Placeholder 2">
            <a:extLst>
              <a:ext uri="{FF2B5EF4-FFF2-40B4-BE49-F238E27FC236}">
                <a16:creationId xmlns:a16="http://schemas.microsoft.com/office/drawing/2014/main" id="{778E2852-2F71-808F-1221-D4C5F3843A4A}"/>
              </a:ext>
            </a:extLst>
          </p:cNvPr>
          <p:cNvSpPr>
            <a:spLocks noGrp="1"/>
          </p:cNvSpPr>
          <p:nvPr>
            <p:ph type="sldNum" sz="quarter" idx="10"/>
          </p:nvPr>
        </p:nvSpPr>
        <p:spPr/>
        <p:txBody>
          <a:bodyPr/>
          <a:lstStyle/>
          <a:p>
            <a:fld id="{8175E2FE-C81D-274B-B2F2-EB6FDAA0DFC1}" type="slidenum">
              <a:rPr lang="en-US" smtClean="0"/>
              <a:pPr/>
              <a:t>13</a:t>
            </a:fld>
            <a:endParaRPr lang="en-US"/>
          </a:p>
        </p:txBody>
      </p:sp>
      <p:pic>
        <p:nvPicPr>
          <p:cNvPr id="4" name="Picture 8">
            <a:extLst>
              <a:ext uri="{FF2B5EF4-FFF2-40B4-BE49-F238E27FC236}">
                <a16:creationId xmlns:a16="http://schemas.microsoft.com/office/drawing/2014/main" id="{90C082B9-C674-E737-BB0A-6F95A65AA3DA}"/>
              </a:ext>
            </a:extLst>
          </p:cNvPr>
          <p:cNvPicPr>
            <a:picLocks noChangeAspect="1" noChangeArrowheads="1"/>
          </p:cNvPicPr>
          <p:nvPr/>
        </p:nvPicPr>
        <p:blipFill>
          <a:blip r:embed="rId2" cstate="print"/>
          <a:srcRect/>
          <a:stretch>
            <a:fillRect/>
          </a:stretch>
        </p:blipFill>
        <p:spPr bwMode="auto">
          <a:xfrm>
            <a:off x="611188" y="2397125"/>
            <a:ext cx="5256212" cy="3119438"/>
          </a:xfrm>
          <a:prstGeom prst="rect">
            <a:avLst/>
          </a:prstGeom>
          <a:solidFill>
            <a:schemeClr val="accent2"/>
          </a:solidFill>
          <a:ln w="9525">
            <a:noFill/>
            <a:miter lim="800000"/>
            <a:headEnd/>
            <a:tailEnd/>
          </a:ln>
        </p:spPr>
      </p:pic>
      <p:sp>
        <p:nvSpPr>
          <p:cNvPr id="5" name="Text Box 9">
            <a:extLst>
              <a:ext uri="{FF2B5EF4-FFF2-40B4-BE49-F238E27FC236}">
                <a16:creationId xmlns:a16="http://schemas.microsoft.com/office/drawing/2014/main" id="{012BC50D-88FA-7A28-7458-5FE37879BE09}"/>
              </a:ext>
            </a:extLst>
          </p:cNvPr>
          <p:cNvSpPr txBox="1">
            <a:spLocks noChangeArrowheads="1"/>
          </p:cNvSpPr>
          <p:nvPr/>
        </p:nvSpPr>
        <p:spPr bwMode="auto">
          <a:xfrm>
            <a:off x="7225265" y="1628775"/>
            <a:ext cx="3026791" cy="1384995"/>
          </a:xfrm>
          <a:prstGeom prst="rect">
            <a:avLst/>
          </a:prstGeom>
          <a:noFill/>
          <a:ln w="9525">
            <a:noFill/>
            <a:miter lim="800000"/>
            <a:headEnd/>
            <a:tailEnd/>
          </a:ln>
        </p:spPr>
        <p:txBody>
          <a:bodyPr wrap="none">
            <a:spAutoFit/>
          </a:bodyPr>
          <a:lstStyle/>
          <a:p>
            <a:r>
              <a:rPr lang="en-US" sz="1400">
                <a:solidFill>
                  <a:srgbClr val="000000"/>
                </a:solidFill>
              </a:rPr>
              <a:t>I   -  Normally no perception</a:t>
            </a:r>
          </a:p>
          <a:p>
            <a:r>
              <a:rPr lang="en-US" sz="1400">
                <a:solidFill>
                  <a:srgbClr val="00B050"/>
                </a:solidFill>
              </a:rPr>
              <a:t>II  -  No dangerous physiological </a:t>
            </a:r>
          </a:p>
          <a:p>
            <a:r>
              <a:rPr lang="en-US" sz="1400">
                <a:solidFill>
                  <a:srgbClr val="00B050"/>
                </a:solidFill>
              </a:rPr>
              <a:t>       effect,  risk of startle reaction</a:t>
            </a:r>
          </a:p>
          <a:p>
            <a:r>
              <a:rPr lang="en-US" sz="1400">
                <a:solidFill>
                  <a:srgbClr val="FFC000"/>
                </a:solidFill>
              </a:rPr>
              <a:t>III -  Risk of muscular reaction</a:t>
            </a:r>
          </a:p>
          <a:p>
            <a:r>
              <a:rPr lang="en-US" sz="1400">
                <a:solidFill>
                  <a:srgbClr val="FF0000"/>
                </a:solidFill>
              </a:rPr>
              <a:t>IV -  Critical effects, risk of </a:t>
            </a:r>
          </a:p>
          <a:p>
            <a:r>
              <a:rPr lang="en-US" sz="1400">
                <a:solidFill>
                  <a:srgbClr val="FF0000"/>
                </a:solidFill>
              </a:rPr>
              <a:t>        ventricular fibrillation </a:t>
            </a:r>
          </a:p>
        </p:txBody>
      </p:sp>
      <p:sp>
        <p:nvSpPr>
          <p:cNvPr id="6" name="Text Box 10">
            <a:extLst>
              <a:ext uri="{FF2B5EF4-FFF2-40B4-BE49-F238E27FC236}">
                <a16:creationId xmlns:a16="http://schemas.microsoft.com/office/drawing/2014/main" id="{9B29C8C0-FA47-CF51-952E-496648EF481D}"/>
              </a:ext>
            </a:extLst>
          </p:cNvPr>
          <p:cNvSpPr txBox="1">
            <a:spLocks noChangeArrowheads="1"/>
          </p:cNvSpPr>
          <p:nvPr/>
        </p:nvSpPr>
        <p:spPr bwMode="auto">
          <a:xfrm>
            <a:off x="7112212" y="5331709"/>
            <a:ext cx="4005262" cy="277813"/>
          </a:xfrm>
          <a:prstGeom prst="rect">
            <a:avLst/>
          </a:prstGeom>
          <a:noFill/>
          <a:ln w="9525">
            <a:noFill/>
            <a:miter lim="800000"/>
            <a:headEnd/>
            <a:tailEnd/>
          </a:ln>
        </p:spPr>
        <p:txBody>
          <a:bodyPr wrap="none">
            <a:spAutoFit/>
          </a:bodyPr>
          <a:lstStyle/>
          <a:p>
            <a:r>
              <a:rPr lang="en-US" sz="1200">
                <a:solidFill>
                  <a:srgbClr val="000000"/>
                </a:solidFill>
              </a:rPr>
              <a:t>Average human body resistance =1500 ohm (200-400V)</a:t>
            </a:r>
          </a:p>
        </p:txBody>
      </p:sp>
      <p:sp>
        <p:nvSpPr>
          <p:cNvPr id="7" name="Line 11">
            <a:extLst>
              <a:ext uri="{FF2B5EF4-FFF2-40B4-BE49-F238E27FC236}">
                <a16:creationId xmlns:a16="http://schemas.microsoft.com/office/drawing/2014/main" id="{018EAFF4-FE07-87BF-B350-D7FB6F012581}"/>
              </a:ext>
            </a:extLst>
          </p:cNvPr>
          <p:cNvSpPr>
            <a:spLocks noChangeShapeType="1"/>
          </p:cNvSpPr>
          <p:nvPr/>
        </p:nvSpPr>
        <p:spPr bwMode="auto">
          <a:xfrm flipH="1">
            <a:off x="4067175" y="1846263"/>
            <a:ext cx="0" cy="503237"/>
          </a:xfrm>
          <a:prstGeom prst="line">
            <a:avLst/>
          </a:prstGeom>
          <a:noFill/>
          <a:ln w="28575">
            <a:solidFill>
              <a:srgbClr val="FF0000"/>
            </a:solidFill>
            <a:round/>
            <a:headEnd/>
            <a:tailEnd type="triangle" w="med" len="med"/>
          </a:ln>
        </p:spPr>
        <p:txBody>
          <a:bodyPr/>
          <a:lstStyle/>
          <a:p>
            <a:endParaRPr lang="en-US"/>
          </a:p>
        </p:txBody>
      </p:sp>
      <p:sp>
        <p:nvSpPr>
          <p:cNvPr id="8" name="Text Box 12">
            <a:extLst>
              <a:ext uri="{FF2B5EF4-FFF2-40B4-BE49-F238E27FC236}">
                <a16:creationId xmlns:a16="http://schemas.microsoft.com/office/drawing/2014/main" id="{CF1CF12B-BBC2-2A5F-4E4B-BF05964AC2AD}"/>
              </a:ext>
            </a:extLst>
          </p:cNvPr>
          <p:cNvSpPr txBox="1">
            <a:spLocks noChangeArrowheads="1"/>
          </p:cNvSpPr>
          <p:nvPr/>
        </p:nvSpPr>
        <p:spPr bwMode="auto">
          <a:xfrm>
            <a:off x="4140200" y="1341438"/>
            <a:ext cx="1803400" cy="276999"/>
          </a:xfrm>
          <a:prstGeom prst="rect">
            <a:avLst/>
          </a:prstGeom>
          <a:noFill/>
          <a:ln w="28575">
            <a:noFill/>
            <a:miter lim="800000"/>
            <a:headEnd/>
            <a:tailEnd/>
          </a:ln>
        </p:spPr>
        <p:txBody>
          <a:bodyPr wrap="square">
            <a:spAutoFit/>
          </a:bodyPr>
          <a:lstStyle/>
          <a:p>
            <a:r>
              <a:rPr lang="en-US" sz="1200" b="1">
                <a:solidFill>
                  <a:srgbClr val="FF0000"/>
                </a:solidFill>
              </a:rPr>
              <a:t>230/277VAC - IV</a:t>
            </a:r>
          </a:p>
        </p:txBody>
      </p:sp>
      <p:sp>
        <p:nvSpPr>
          <p:cNvPr id="9" name="Line 13">
            <a:extLst>
              <a:ext uri="{FF2B5EF4-FFF2-40B4-BE49-F238E27FC236}">
                <a16:creationId xmlns:a16="http://schemas.microsoft.com/office/drawing/2014/main" id="{11A99645-FAD1-CA2C-04EC-4663213F19C5}"/>
              </a:ext>
            </a:extLst>
          </p:cNvPr>
          <p:cNvSpPr>
            <a:spLocks noChangeShapeType="1"/>
          </p:cNvSpPr>
          <p:nvPr/>
        </p:nvSpPr>
        <p:spPr bwMode="auto">
          <a:xfrm>
            <a:off x="3419475" y="1628775"/>
            <a:ext cx="360363" cy="719138"/>
          </a:xfrm>
          <a:prstGeom prst="line">
            <a:avLst/>
          </a:prstGeom>
          <a:noFill/>
          <a:ln w="28575">
            <a:solidFill>
              <a:srgbClr val="FFC000"/>
            </a:solidFill>
            <a:round/>
            <a:headEnd/>
            <a:tailEnd type="triangle" w="med" len="med"/>
          </a:ln>
        </p:spPr>
        <p:txBody>
          <a:bodyPr/>
          <a:lstStyle/>
          <a:p>
            <a:endParaRPr lang="en-US"/>
          </a:p>
        </p:txBody>
      </p:sp>
      <p:sp>
        <p:nvSpPr>
          <p:cNvPr id="10" name="Text Box 14">
            <a:extLst>
              <a:ext uri="{FF2B5EF4-FFF2-40B4-BE49-F238E27FC236}">
                <a16:creationId xmlns:a16="http://schemas.microsoft.com/office/drawing/2014/main" id="{A358E2EF-B906-7DD1-9621-028130C981B8}"/>
              </a:ext>
            </a:extLst>
          </p:cNvPr>
          <p:cNvSpPr txBox="1">
            <a:spLocks noChangeArrowheads="1"/>
          </p:cNvSpPr>
          <p:nvPr/>
        </p:nvSpPr>
        <p:spPr bwMode="auto">
          <a:xfrm>
            <a:off x="2916238" y="1341438"/>
            <a:ext cx="950912" cy="261937"/>
          </a:xfrm>
          <a:prstGeom prst="rect">
            <a:avLst/>
          </a:prstGeom>
          <a:noFill/>
          <a:ln w="9525">
            <a:noFill/>
            <a:miter lim="800000"/>
            <a:headEnd/>
            <a:tailEnd/>
          </a:ln>
        </p:spPr>
        <p:txBody>
          <a:bodyPr wrap="none">
            <a:spAutoFit/>
          </a:bodyPr>
          <a:lstStyle/>
          <a:p>
            <a:pPr>
              <a:defRPr/>
            </a:pPr>
            <a:r>
              <a:rPr lang="en-US" sz="1050" b="1">
                <a:solidFill>
                  <a:srgbClr val="FFC000"/>
                </a:solidFill>
              </a:rPr>
              <a:t>120VAC - III</a:t>
            </a:r>
          </a:p>
        </p:txBody>
      </p:sp>
      <p:sp>
        <p:nvSpPr>
          <p:cNvPr id="11" name="Line 16">
            <a:extLst>
              <a:ext uri="{FF2B5EF4-FFF2-40B4-BE49-F238E27FC236}">
                <a16:creationId xmlns:a16="http://schemas.microsoft.com/office/drawing/2014/main" id="{030EDDCA-E165-3DB9-8BFE-342509BC03AB}"/>
              </a:ext>
            </a:extLst>
          </p:cNvPr>
          <p:cNvSpPr>
            <a:spLocks noChangeShapeType="1"/>
          </p:cNvSpPr>
          <p:nvPr/>
        </p:nvSpPr>
        <p:spPr bwMode="auto">
          <a:xfrm>
            <a:off x="4211638" y="2133600"/>
            <a:ext cx="0" cy="215900"/>
          </a:xfrm>
          <a:prstGeom prst="line">
            <a:avLst/>
          </a:prstGeom>
          <a:noFill/>
          <a:ln w="28575">
            <a:solidFill>
              <a:srgbClr val="FFC000"/>
            </a:solidFill>
            <a:round/>
            <a:headEnd/>
            <a:tailEnd type="triangle" w="med" len="med"/>
          </a:ln>
        </p:spPr>
        <p:txBody>
          <a:bodyPr/>
          <a:lstStyle/>
          <a:p>
            <a:endParaRPr lang="en-US"/>
          </a:p>
        </p:txBody>
      </p:sp>
      <p:sp>
        <p:nvSpPr>
          <p:cNvPr id="12" name="Text Box 17">
            <a:extLst>
              <a:ext uri="{FF2B5EF4-FFF2-40B4-BE49-F238E27FC236}">
                <a16:creationId xmlns:a16="http://schemas.microsoft.com/office/drawing/2014/main" id="{F1125C42-A592-A5BF-6A12-5541CFDFFA12}"/>
              </a:ext>
            </a:extLst>
          </p:cNvPr>
          <p:cNvSpPr txBox="1">
            <a:spLocks noChangeArrowheads="1"/>
          </p:cNvSpPr>
          <p:nvPr/>
        </p:nvSpPr>
        <p:spPr bwMode="auto">
          <a:xfrm>
            <a:off x="4378835" y="1712932"/>
            <a:ext cx="1888659" cy="276999"/>
          </a:xfrm>
          <a:prstGeom prst="rect">
            <a:avLst/>
          </a:prstGeom>
          <a:noFill/>
          <a:ln w="9525">
            <a:noFill/>
            <a:miter lim="800000"/>
            <a:headEnd/>
            <a:tailEnd/>
          </a:ln>
        </p:spPr>
        <p:txBody>
          <a:bodyPr wrap="none">
            <a:spAutoFit/>
          </a:bodyPr>
          <a:lstStyle/>
          <a:p>
            <a:r>
              <a:rPr lang="en-US" sz="1200" b="1">
                <a:solidFill>
                  <a:srgbClr val="FFC000"/>
                </a:solidFill>
              </a:rPr>
              <a:t>400VDC (one pole) – III </a:t>
            </a:r>
          </a:p>
        </p:txBody>
      </p:sp>
      <p:sp>
        <p:nvSpPr>
          <p:cNvPr id="13" name="Line 18">
            <a:extLst>
              <a:ext uri="{FF2B5EF4-FFF2-40B4-BE49-F238E27FC236}">
                <a16:creationId xmlns:a16="http://schemas.microsoft.com/office/drawing/2014/main" id="{AE551277-8645-A9F5-EA6E-49D989C12E06}"/>
              </a:ext>
            </a:extLst>
          </p:cNvPr>
          <p:cNvSpPr>
            <a:spLocks noChangeShapeType="1"/>
          </p:cNvSpPr>
          <p:nvPr/>
        </p:nvSpPr>
        <p:spPr bwMode="auto">
          <a:xfrm>
            <a:off x="3924300" y="2349500"/>
            <a:ext cx="0" cy="0"/>
          </a:xfrm>
          <a:prstGeom prst="line">
            <a:avLst/>
          </a:prstGeom>
          <a:noFill/>
          <a:ln w="9525">
            <a:solidFill>
              <a:schemeClr val="tx1"/>
            </a:solidFill>
            <a:round/>
            <a:headEnd/>
            <a:tailEnd type="triangle" w="med" len="med"/>
          </a:ln>
        </p:spPr>
        <p:txBody>
          <a:bodyPr/>
          <a:lstStyle/>
          <a:p>
            <a:endParaRPr lang="en-US"/>
          </a:p>
        </p:txBody>
      </p:sp>
      <p:sp>
        <p:nvSpPr>
          <p:cNvPr id="14" name="Line 19">
            <a:extLst>
              <a:ext uri="{FF2B5EF4-FFF2-40B4-BE49-F238E27FC236}">
                <a16:creationId xmlns:a16="http://schemas.microsoft.com/office/drawing/2014/main" id="{21FC363E-62E3-8F51-488E-CF9C27583C4B}"/>
              </a:ext>
            </a:extLst>
          </p:cNvPr>
          <p:cNvSpPr>
            <a:spLocks noChangeShapeType="1"/>
          </p:cNvSpPr>
          <p:nvPr/>
        </p:nvSpPr>
        <p:spPr bwMode="auto">
          <a:xfrm>
            <a:off x="3924300" y="1341438"/>
            <a:ext cx="0" cy="1008062"/>
          </a:xfrm>
          <a:prstGeom prst="line">
            <a:avLst/>
          </a:prstGeom>
          <a:noFill/>
          <a:ln w="28575">
            <a:solidFill>
              <a:srgbClr val="FFC000"/>
            </a:solidFill>
            <a:round/>
            <a:headEnd/>
            <a:tailEnd type="triangle" w="med" len="med"/>
          </a:ln>
        </p:spPr>
        <p:txBody>
          <a:bodyPr/>
          <a:lstStyle/>
          <a:p>
            <a:endParaRPr lang="en-US"/>
          </a:p>
        </p:txBody>
      </p:sp>
      <p:sp>
        <p:nvSpPr>
          <p:cNvPr id="15" name="Text Box 20">
            <a:extLst>
              <a:ext uri="{FF2B5EF4-FFF2-40B4-BE49-F238E27FC236}">
                <a16:creationId xmlns:a16="http://schemas.microsoft.com/office/drawing/2014/main" id="{C1C411E2-0F11-98B0-21C6-895662EE8DF0}"/>
              </a:ext>
            </a:extLst>
          </p:cNvPr>
          <p:cNvSpPr txBox="1">
            <a:spLocks noChangeArrowheads="1"/>
          </p:cNvSpPr>
          <p:nvPr/>
        </p:nvSpPr>
        <p:spPr bwMode="auto">
          <a:xfrm>
            <a:off x="3563938" y="1084412"/>
            <a:ext cx="1968500" cy="254000"/>
          </a:xfrm>
          <a:prstGeom prst="rect">
            <a:avLst/>
          </a:prstGeom>
          <a:noFill/>
          <a:ln w="9525">
            <a:noFill/>
            <a:miter lim="800000"/>
            <a:headEnd/>
            <a:tailEnd/>
          </a:ln>
        </p:spPr>
        <p:txBody>
          <a:bodyPr wrap="none">
            <a:spAutoFit/>
          </a:bodyPr>
          <a:lstStyle/>
          <a:p>
            <a:pPr>
              <a:defRPr/>
            </a:pPr>
            <a:r>
              <a:rPr lang="en-US" sz="1050" b="1">
                <a:solidFill>
                  <a:srgbClr val="FFC000"/>
                </a:solidFill>
              </a:rPr>
              <a:t>400VDC direct midpoint  - III</a:t>
            </a:r>
          </a:p>
        </p:txBody>
      </p:sp>
      <p:sp>
        <p:nvSpPr>
          <p:cNvPr id="16" name="Line 21">
            <a:extLst>
              <a:ext uri="{FF2B5EF4-FFF2-40B4-BE49-F238E27FC236}">
                <a16:creationId xmlns:a16="http://schemas.microsoft.com/office/drawing/2014/main" id="{62108217-24D4-EDDD-331C-A1A3C180A1A9}"/>
              </a:ext>
            </a:extLst>
          </p:cNvPr>
          <p:cNvSpPr>
            <a:spLocks noChangeShapeType="1"/>
          </p:cNvSpPr>
          <p:nvPr/>
        </p:nvSpPr>
        <p:spPr bwMode="auto">
          <a:xfrm>
            <a:off x="2934546" y="2060575"/>
            <a:ext cx="0" cy="288925"/>
          </a:xfrm>
          <a:prstGeom prst="line">
            <a:avLst/>
          </a:prstGeom>
          <a:noFill/>
          <a:ln w="28575">
            <a:solidFill>
              <a:schemeClr val="accent5">
                <a:lumMod val="75000"/>
              </a:schemeClr>
            </a:solidFill>
            <a:round/>
            <a:headEnd/>
            <a:tailEnd type="triangle" w="med" len="med"/>
          </a:ln>
        </p:spPr>
        <p:txBody>
          <a:bodyPr/>
          <a:lstStyle/>
          <a:p>
            <a:pPr>
              <a:defRPr/>
            </a:pPr>
            <a:endParaRPr lang="en-US"/>
          </a:p>
        </p:txBody>
      </p:sp>
      <p:sp>
        <p:nvSpPr>
          <p:cNvPr id="17" name="Text Box 22">
            <a:extLst>
              <a:ext uri="{FF2B5EF4-FFF2-40B4-BE49-F238E27FC236}">
                <a16:creationId xmlns:a16="http://schemas.microsoft.com/office/drawing/2014/main" id="{EAA5431D-5207-DA0D-D3D8-6E8D240C9FCD}"/>
              </a:ext>
            </a:extLst>
          </p:cNvPr>
          <p:cNvSpPr txBox="1">
            <a:spLocks noChangeArrowheads="1"/>
          </p:cNvSpPr>
          <p:nvPr/>
        </p:nvSpPr>
        <p:spPr bwMode="auto">
          <a:xfrm>
            <a:off x="606985" y="1341438"/>
            <a:ext cx="1401763" cy="430212"/>
          </a:xfrm>
          <a:prstGeom prst="rect">
            <a:avLst/>
          </a:prstGeom>
          <a:noFill/>
          <a:ln w="9525">
            <a:noFill/>
            <a:miter lim="800000"/>
            <a:headEnd/>
            <a:tailEnd/>
          </a:ln>
        </p:spPr>
        <p:txBody>
          <a:bodyPr wrap="none">
            <a:spAutoFit/>
          </a:bodyPr>
          <a:lstStyle/>
          <a:p>
            <a:r>
              <a:rPr lang="en-US" sz="1100" b="1">
                <a:solidFill>
                  <a:srgbClr val="009900"/>
                </a:solidFill>
              </a:rPr>
              <a:t>     400VDC</a:t>
            </a:r>
          </a:p>
          <a:p>
            <a:r>
              <a:rPr lang="en-US" sz="1100" b="1">
                <a:solidFill>
                  <a:srgbClr val="009900"/>
                </a:solidFill>
              </a:rPr>
              <a:t> midpoint 50k</a:t>
            </a:r>
            <a:r>
              <a:rPr lang="en-US" sz="1100" b="1">
                <a:solidFill>
                  <a:srgbClr val="009900"/>
                </a:solidFill>
                <a:cs typeface="Arial" charset="0"/>
              </a:rPr>
              <a:t>Ω - II</a:t>
            </a:r>
          </a:p>
        </p:txBody>
      </p:sp>
      <p:sp>
        <p:nvSpPr>
          <p:cNvPr id="18" name="Line 23">
            <a:extLst>
              <a:ext uri="{FF2B5EF4-FFF2-40B4-BE49-F238E27FC236}">
                <a16:creationId xmlns:a16="http://schemas.microsoft.com/office/drawing/2014/main" id="{5487A85F-77DC-43FF-5F19-3C01C63F9C38}"/>
              </a:ext>
            </a:extLst>
          </p:cNvPr>
          <p:cNvSpPr>
            <a:spLocks noChangeShapeType="1"/>
          </p:cNvSpPr>
          <p:nvPr/>
        </p:nvSpPr>
        <p:spPr bwMode="auto">
          <a:xfrm flipH="1">
            <a:off x="3190128" y="1989138"/>
            <a:ext cx="0" cy="360362"/>
          </a:xfrm>
          <a:prstGeom prst="line">
            <a:avLst/>
          </a:prstGeom>
          <a:noFill/>
          <a:ln w="28575">
            <a:solidFill>
              <a:schemeClr val="accent5">
                <a:lumMod val="75000"/>
              </a:schemeClr>
            </a:solidFill>
            <a:round/>
            <a:headEnd/>
            <a:tailEnd type="triangle" w="med" len="med"/>
          </a:ln>
        </p:spPr>
        <p:txBody>
          <a:bodyPr/>
          <a:lstStyle/>
          <a:p>
            <a:pPr>
              <a:defRPr/>
            </a:pPr>
            <a:endParaRPr lang="en-US"/>
          </a:p>
        </p:txBody>
      </p:sp>
      <p:sp>
        <p:nvSpPr>
          <p:cNvPr id="19" name="Text Box 24">
            <a:extLst>
              <a:ext uri="{FF2B5EF4-FFF2-40B4-BE49-F238E27FC236}">
                <a16:creationId xmlns:a16="http://schemas.microsoft.com/office/drawing/2014/main" id="{F1340D67-F925-2335-2A3F-6E51C42A3E4B}"/>
              </a:ext>
            </a:extLst>
          </p:cNvPr>
          <p:cNvSpPr txBox="1">
            <a:spLocks noChangeArrowheads="1"/>
          </p:cNvSpPr>
          <p:nvPr/>
        </p:nvSpPr>
        <p:spPr bwMode="auto">
          <a:xfrm>
            <a:off x="2118285" y="1341438"/>
            <a:ext cx="842963" cy="260350"/>
          </a:xfrm>
          <a:prstGeom prst="rect">
            <a:avLst/>
          </a:prstGeom>
          <a:noFill/>
          <a:ln w="9525">
            <a:noFill/>
            <a:miter lim="800000"/>
            <a:headEnd/>
            <a:tailEnd/>
          </a:ln>
        </p:spPr>
        <p:txBody>
          <a:bodyPr wrap="none">
            <a:spAutoFit/>
          </a:bodyPr>
          <a:lstStyle/>
          <a:p>
            <a:pPr>
              <a:defRPr/>
            </a:pPr>
            <a:r>
              <a:rPr lang="en-US" sz="1050" b="1">
                <a:solidFill>
                  <a:srgbClr val="009900"/>
                </a:solidFill>
              </a:rPr>
              <a:t>48VDC - II</a:t>
            </a:r>
          </a:p>
        </p:txBody>
      </p:sp>
      <p:sp>
        <p:nvSpPr>
          <p:cNvPr id="20" name="Line 25">
            <a:extLst>
              <a:ext uri="{FF2B5EF4-FFF2-40B4-BE49-F238E27FC236}">
                <a16:creationId xmlns:a16="http://schemas.microsoft.com/office/drawing/2014/main" id="{D6C42C94-B305-931E-0D66-4BA199248FE9}"/>
              </a:ext>
            </a:extLst>
          </p:cNvPr>
          <p:cNvSpPr>
            <a:spLocks noChangeShapeType="1"/>
          </p:cNvSpPr>
          <p:nvPr/>
        </p:nvSpPr>
        <p:spPr bwMode="auto">
          <a:xfrm flipH="1" flipV="1">
            <a:off x="1254684" y="1773237"/>
            <a:ext cx="1692228" cy="287574"/>
          </a:xfrm>
          <a:prstGeom prst="line">
            <a:avLst/>
          </a:prstGeom>
          <a:noFill/>
          <a:ln w="28575">
            <a:solidFill>
              <a:schemeClr val="accent5">
                <a:lumMod val="75000"/>
              </a:schemeClr>
            </a:solidFill>
            <a:round/>
            <a:headEnd/>
            <a:tailEnd/>
          </a:ln>
        </p:spPr>
        <p:txBody>
          <a:bodyPr/>
          <a:lstStyle/>
          <a:p>
            <a:pPr>
              <a:defRPr/>
            </a:pPr>
            <a:endParaRPr lang="en-US"/>
          </a:p>
        </p:txBody>
      </p:sp>
      <p:sp>
        <p:nvSpPr>
          <p:cNvPr id="21" name="Oval 27">
            <a:extLst>
              <a:ext uri="{FF2B5EF4-FFF2-40B4-BE49-F238E27FC236}">
                <a16:creationId xmlns:a16="http://schemas.microsoft.com/office/drawing/2014/main" id="{85FE1673-2C62-B988-6C5D-459DD2DF897F}"/>
              </a:ext>
            </a:extLst>
          </p:cNvPr>
          <p:cNvSpPr>
            <a:spLocks noChangeArrowheads="1"/>
          </p:cNvSpPr>
          <p:nvPr/>
        </p:nvSpPr>
        <p:spPr bwMode="auto">
          <a:xfrm>
            <a:off x="3421063" y="3717925"/>
            <a:ext cx="71437" cy="71438"/>
          </a:xfrm>
          <a:prstGeom prst="ellipse">
            <a:avLst/>
          </a:prstGeom>
          <a:solidFill>
            <a:schemeClr val="accent2"/>
          </a:solidFill>
          <a:ln w="9525">
            <a:solidFill>
              <a:srgbClr val="FF0000"/>
            </a:solidFill>
            <a:round/>
            <a:headEnd/>
            <a:tailEnd/>
          </a:ln>
        </p:spPr>
        <p:txBody>
          <a:bodyPr wrap="none" anchor="ctr"/>
          <a:lstStyle/>
          <a:p>
            <a:endParaRPr lang="en-US"/>
          </a:p>
        </p:txBody>
      </p:sp>
      <p:sp>
        <p:nvSpPr>
          <p:cNvPr id="22" name="Line 28">
            <a:extLst>
              <a:ext uri="{FF2B5EF4-FFF2-40B4-BE49-F238E27FC236}">
                <a16:creationId xmlns:a16="http://schemas.microsoft.com/office/drawing/2014/main" id="{93DA9DB3-C1C3-189C-D48F-675B735DE4C2}"/>
              </a:ext>
            </a:extLst>
          </p:cNvPr>
          <p:cNvSpPr>
            <a:spLocks noChangeShapeType="1"/>
          </p:cNvSpPr>
          <p:nvPr/>
        </p:nvSpPr>
        <p:spPr bwMode="auto">
          <a:xfrm flipV="1">
            <a:off x="1692275" y="3789363"/>
            <a:ext cx="1655763" cy="1584325"/>
          </a:xfrm>
          <a:prstGeom prst="line">
            <a:avLst/>
          </a:prstGeom>
          <a:noFill/>
          <a:ln w="9525">
            <a:solidFill>
              <a:srgbClr val="FF0000"/>
            </a:solidFill>
            <a:round/>
            <a:headEnd/>
            <a:tailEnd type="triangle" w="med" len="med"/>
          </a:ln>
        </p:spPr>
        <p:txBody>
          <a:bodyPr/>
          <a:lstStyle/>
          <a:p>
            <a:endParaRPr lang="en-US"/>
          </a:p>
        </p:txBody>
      </p:sp>
      <p:sp>
        <p:nvSpPr>
          <p:cNvPr id="23" name="Text Box 29">
            <a:extLst>
              <a:ext uri="{FF2B5EF4-FFF2-40B4-BE49-F238E27FC236}">
                <a16:creationId xmlns:a16="http://schemas.microsoft.com/office/drawing/2014/main" id="{B32F7947-9E51-42EF-79C4-6961A5F2D116}"/>
              </a:ext>
            </a:extLst>
          </p:cNvPr>
          <p:cNvSpPr txBox="1">
            <a:spLocks noChangeArrowheads="1"/>
          </p:cNvSpPr>
          <p:nvPr/>
        </p:nvSpPr>
        <p:spPr bwMode="auto">
          <a:xfrm>
            <a:off x="900113" y="5445125"/>
            <a:ext cx="1663700" cy="304800"/>
          </a:xfrm>
          <a:prstGeom prst="rect">
            <a:avLst/>
          </a:prstGeom>
          <a:noFill/>
          <a:ln w="9525">
            <a:noFill/>
            <a:miter lim="800000"/>
            <a:headEnd/>
            <a:tailEnd/>
          </a:ln>
        </p:spPr>
        <p:txBody>
          <a:bodyPr wrap="none">
            <a:spAutoFit/>
          </a:bodyPr>
          <a:lstStyle/>
          <a:p>
            <a:r>
              <a:rPr lang="en-US" sz="1400">
                <a:solidFill>
                  <a:srgbClr val="000000"/>
                </a:solidFill>
              </a:rPr>
              <a:t>RCD 30mA/200ms</a:t>
            </a:r>
          </a:p>
        </p:txBody>
      </p:sp>
      <p:sp>
        <p:nvSpPr>
          <p:cNvPr id="24" name="TextBox 29">
            <a:extLst>
              <a:ext uri="{FF2B5EF4-FFF2-40B4-BE49-F238E27FC236}">
                <a16:creationId xmlns:a16="http://schemas.microsoft.com/office/drawing/2014/main" id="{E824C4E8-00D2-5E3C-2A6F-C30CF5FB69CC}"/>
              </a:ext>
            </a:extLst>
          </p:cNvPr>
          <p:cNvSpPr txBox="1">
            <a:spLocks noChangeArrowheads="1"/>
          </p:cNvSpPr>
          <p:nvPr/>
        </p:nvSpPr>
        <p:spPr bwMode="auto">
          <a:xfrm>
            <a:off x="468313" y="5702482"/>
            <a:ext cx="7984571" cy="276999"/>
          </a:xfrm>
          <a:prstGeom prst="rect">
            <a:avLst/>
          </a:prstGeom>
          <a:noFill/>
          <a:ln w="9525">
            <a:noFill/>
            <a:miter lim="800000"/>
            <a:headEnd/>
            <a:tailEnd/>
          </a:ln>
        </p:spPr>
        <p:txBody>
          <a:bodyPr wrap="square">
            <a:spAutoFit/>
          </a:bodyPr>
          <a:lstStyle/>
          <a:p>
            <a:r>
              <a:rPr lang="en-US" sz="1200">
                <a:solidFill>
                  <a:srgbClr val="000000"/>
                </a:solidFill>
              </a:rPr>
              <a:t>RCD –residual current device (in US and Canada also known as GFI or GFCI)</a:t>
            </a:r>
          </a:p>
        </p:txBody>
      </p:sp>
      <p:pic>
        <p:nvPicPr>
          <p:cNvPr id="25" name="Picture 40">
            <a:extLst>
              <a:ext uri="{FF2B5EF4-FFF2-40B4-BE49-F238E27FC236}">
                <a16:creationId xmlns:a16="http://schemas.microsoft.com/office/drawing/2014/main" id="{A7532EAE-324B-AE09-2B98-F7144DC7CC9E}"/>
              </a:ext>
            </a:extLst>
          </p:cNvPr>
          <p:cNvPicPr>
            <a:picLocks noChangeAspect="1" noChangeArrowheads="1"/>
          </p:cNvPicPr>
          <p:nvPr/>
        </p:nvPicPr>
        <p:blipFill>
          <a:blip r:embed="rId3" cstate="print"/>
          <a:srcRect/>
          <a:stretch>
            <a:fillRect/>
          </a:stretch>
        </p:blipFill>
        <p:spPr bwMode="auto">
          <a:xfrm>
            <a:off x="7209390" y="3429000"/>
            <a:ext cx="2952750" cy="1190625"/>
          </a:xfrm>
          <a:prstGeom prst="rect">
            <a:avLst/>
          </a:prstGeom>
          <a:noFill/>
          <a:ln w="9525">
            <a:noFill/>
            <a:miter lim="800000"/>
            <a:headEnd/>
            <a:tailEnd/>
          </a:ln>
        </p:spPr>
      </p:pic>
      <p:cxnSp>
        <p:nvCxnSpPr>
          <p:cNvPr id="26" name="Straight Connector 25">
            <a:extLst>
              <a:ext uri="{FF2B5EF4-FFF2-40B4-BE49-F238E27FC236}">
                <a16:creationId xmlns:a16="http://schemas.microsoft.com/office/drawing/2014/main" id="{8BB63BDF-F4BB-2CE5-603E-C5BBC2F17B4E}"/>
              </a:ext>
            </a:extLst>
          </p:cNvPr>
          <p:cNvCxnSpPr/>
          <p:nvPr/>
        </p:nvCxnSpPr>
        <p:spPr bwMode="auto">
          <a:xfrm flipH="1" flipV="1">
            <a:off x="2397966" y="1628775"/>
            <a:ext cx="792162" cy="360363"/>
          </a:xfrm>
          <a:prstGeom prst="line">
            <a:avLst/>
          </a:prstGeom>
          <a:solidFill>
            <a:schemeClr val="accent1"/>
          </a:solidFill>
          <a:ln w="28575" cap="flat" cmpd="sng" algn="ctr">
            <a:solidFill>
              <a:schemeClr val="accent5">
                <a:lumMod val="75000"/>
              </a:schemeClr>
            </a:solidFill>
            <a:prstDash val="solid"/>
            <a:round/>
            <a:headEnd type="none" w="med" len="med"/>
            <a:tailEnd type="none" w="med" len="med"/>
          </a:ln>
          <a:effectLst/>
        </p:spPr>
      </p:cxnSp>
      <p:cxnSp>
        <p:nvCxnSpPr>
          <p:cNvPr id="27" name="Straight Connector 40">
            <a:extLst>
              <a:ext uri="{FF2B5EF4-FFF2-40B4-BE49-F238E27FC236}">
                <a16:creationId xmlns:a16="http://schemas.microsoft.com/office/drawing/2014/main" id="{91B886C6-EDA7-449F-1FDD-AF88FE67292F}"/>
              </a:ext>
            </a:extLst>
          </p:cNvPr>
          <p:cNvCxnSpPr>
            <a:cxnSpLocks noChangeShapeType="1"/>
          </p:cNvCxnSpPr>
          <p:nvPr/>
        </p:nvCxnSpPr>
        <p:spPr bwMode="auto">
          <a:xfrm flipV="1">
            <a:off x="4067175" y="1628775"/>
            <a:ext cx="217488" cy="215900"/>
          </a:xfrm>
          <a:prstGeom prst="line">
            <a:avLst/>
          </a:prstGeom>
          <a:noFill/>
          <a:ln w="28575" algn="ctr">
            <a:solidFill>
              <a:srgbClr val="FF0000"/>
            </a:solidFill>
            <a:round/>
            <a:headEnd/>
            <a:tailEnd/>
          </a:ln>
        </p:spPr>
      </p:cxnSp>
      <p:cxnSp>
        <p:nvCxnSpPr>
          <p:cNvPr id="28" name="Straight Connector 43">
            <a:extLst>
              <a:ext uri="{FF2B5EF4-FFF2-40B4-BE49-F238E27FC236}">
                <a16:creationId xmlns:a16="http://schemas.microsoft.com/office/drawing/2014/main" id="{72A6EEFA-C8C3-8630-836F-E92DCF88D9E8}"/>
              </a:ext>
            </a:extLst>
          </p:cNvPr>
          <p:cNvCxnSpPr>
            <a:cxnSpLocks noChangeShapeType="1"/>
          </p:cNvCxnSpPr>
          <p:nvPr/>
        </p:nvCxnSpPr>
        <p:spPr bwMode="auto">
          <a:xfrm flipV="1">
            <a:off x="4211638" y="1844675"/>
            <a:ext cx="215900" cy="288925"/>
          </a:xfrm>
          <a:prstGeom prst="line">
            <a:avLst/>
          </a:prstGeom>
          <a:noFill/>
          <a:ln w="28575" algn="ctr">
            <a:solidFill>
              <a:srgbClr val="FFC000"/>
            </a:solidFill>
            <a:round/>
            <a:headEnd/>
            <a:tailEnd/>
          </a:ln>
        </p:spPr>
      </p:cxnSp>
      <p:sp>
        <p:nvSpPr>
          <p:cNvPr id="29" name="Text Box 17">
            <a:extLst>
              <a:ext uri="{FF2B5EF4-FFF2-40B4-BE49-F238E27FC236}">
                <a16:creationId xmlns:a16="http://schemas.microsoft.com/office/drawing/2014/main" id="{3E7CE5E9-A33A-2E7E-4B3E-F4FBBB507EDD}"/>
              </a:ext>
            </a:extLst>
          </p:cNvPr>
          <p:cNvSpPr txBox="1">
            <a:spLocks noChangeArrowheads="1"/>
          </p:cNvSpPr>
          <p:nvPr/>
        </p:nvSpPr>
        <p:spPr bwMode="auto">
          <a:xfrm>
            <a:off x="4378835" y="1536226"/>
            <a:ext cx="2265364" cy="276999"/>
          </a:xfrm>
          <a:prstGeom prst="rect">
            <a:avLst/>
          </a:prstGeom>
          <a:noFill/>
          <a:ln w="9525">
            <a:noFill/>
            <a:miter lim="800000"/>
            <a:headEnd/>
            <a:tailEnd/>
          </a:ln>
        </p:spPr>
        <p:txBody>
          <a:bodyPr wrap="none">
            <a:spAutoFit/>
          </a:bodyPr>
          <a:lstStyle/>
          <a:p>
            <a:r>
              <a:rPr lang="en-SE" sz="1200" b="1">
                <a:solidFill>
                  <a:srgbClr val="FFC000"/>
                </a:solidFill>
              </a:rPr>
              <a:t>80</a:t>
            </a:r>
            <a:r>
              <a:rPr lang="en-US" sz="1200" b="1">
                <a:solidFill>
                  <a:srgbClr val="FFC000"/>
                </a:solidFill>
              </a:rPr>
              <a:t>0VDC </a:t>
            </a:r>
            <a:r>
              <a:rPr lang="en-SE" sz="1200" b="1">
                <a:solidFill>
                  <a:srgbClr val="FFC000"/>
                </a:solidFill>
              </a:rPr>
              <a:t>direct midpoint</a:t>
            </a:r>
            <a:r>
              <a:rPr lang="en-US" sz="1200" b="1">
                <a:solidFill>
                  <a:srgbClr val="FFC000"/>
                </a:solidFill>
              </a:rPr>
              <a:t> – III </a:t>
            </a:r>
          </a:p>
        </p:txBody>
      </p:sp>
      <p:sp>
        <p:nvSpPr>
          <p:cNvPr id="31" name="Line 21">
            <a:extLst>
              <a:ext uri="{FF2B5EF4-FFF2-40B4-BE49-F238E27FC236}">
                <a16:creationId xmlns:a16="http://schemas.microsoft.com/office/drawing/2014/main" id="{65E8C134-4BB7-74D9-A7A6-D7190E6AA81E}"/>
              </a:ext>
            </a:extLst>
          </p:cNvPr>
          <p:cNvSpPr>
            <a:spLocks noChangeShapeType="1"/>
          </p:cNvSpPr>
          <p:nvPr/>
        </p:nvSpPr>
        <p:spPr bwMode="auto">
          <a:xfrm>
            <a:off x="2986649" y="2000072"/>
            <a:ext cx="0" cy="349600"/>
          </a:xfrm>
          <a:prstGeom prst="line">
            <a:avLst/>
          </a:prstGeom>
          <a:noFill/>
          <a:ln w="28575">
            <a:solidFill>
              <a:schemeClr val="accent5">
                <a:lumMod val="75000"/>
              </a:schemeClr>
            </a:solidFill>
            <a:round/>
            <a:headEnd/>
            <a:tailEnd type="triangle" w="med" len="med"/>
          </a:ln>
        </p:spPr>
        <p:txBody>
          <a:bodyPr/>
          <a:lstStyle/>
          <a:p>
            <a:pPr>
              <a:defRPr/>
            </a:pPr>
            <a:endParaRPr lang="en-US"/>
          </a:p>
        </p:txBody>
      </p:sp>
      <p:sp>
        <p:nvSpPr>
          <p:cNvPr id="32" name="Line 25">
            <a:extLst>
              <a:ext uri="{FF2B5EF4-FFF2-40B4-BE49-F238E27FC236}">
                <a16:creationId xmlns:a16="http://schemas.microsoft.com/office/drawing/2014/main" id="{5F0607B8-4254-43A3-227A-30F51B2EFE1B}"/>
              </a:ext>
            </a:extLst>
          </p:cNvPr>
          <p:cNvSpPr>
            <a:spLocks noChangeShapeType="1"/>
          </p:cNvSpPr>
          <p:nvPr/>
        </p:nvSpPr>
        <p:spPr bwMode="auto">
          <a:xfrm flipH="1" flipV="1">
            <a:off x="1692274" y="1369545"/>
            <a:ext cx="1298869" cy="631439"/>
          </a:xfrm>
          <a:prstGeom prst="line">
            <a:avLst/>
          </a:prstGeom>
          <a:noFill/>
          <a:ln w="28575">
            <a:solidFill>
              <a:schemeClr val="accent5">
                <a:lumMod val="75000"/>
              </a:schemeClr>
            </a:solidFill>
            <a:round/>
            <a:headEnd/>
            <a:tailEnd/>
          </a:ln>
        </p:spPr>
        <p:txBody>
          <a:bodyPr/>
          <a:lstStyle/>
          <a:p>
            <a:pPr>
              <a:defRPr/>
            </a:pPr>
            <a:endParaRPr lang="en-US"/>
          </a:p>
        </p:txBody>
      </p:sp>
      <p:sp>
        <p:nvSpPr>
          <p:cNvPr id="33" name="Text Box 22">
            <a:extLst>
              <a:ext uri="{FF2B5EF4-FFF2-40B4-BE49-F238E27FC236}">
                <a16:creationId xmlns:a16="http://schemas.microsoft.com/office/drawing/2014/main" id="{EF8E8A81-C5C8-C4E1-223A-8F6CE427A8C1}"/>
              </a:ext>
            </a:extLst>
          </p:cNvPr>
          <p:cNvSpPr txBox="1">
            <a:spLocks noChangeArrowheads="1"/>
          </p:cNvSpPr>
          <p:nvPr/>
        </p:nvSpPr>
        <p:spPr bwMode="auto">
          <a:xfrm>
            <a:off x="606985" y="940413"/>
            <a:ext cx="1401763" cy="430212"/>
          </a:xfrm>
          <a:prstGeom prst="rect">
            <a:avLst/>
          </a:prstGeom>
          <a:noFill/>
          <a:ln w="9525">
            <a:noFill/>
            <a:miter lim="800000"/>
            <a:headEnd/>
            <a:tailEnd/>
          </a:ln>
        </p:spPr>
        <p:txBody>
          <a:bodyPr wrap="none">
            <a:spAutoFit/>
          </a:bodyPr>
          <a:lstStyle/>
          <a:p>
            <a:r>
              <a:rPr lang="en-US" sz="1100" b="1">
                <a:solidFill>
                  <a:srgbClr val="009900"/>
                </a:solidFill>
              </a:rPr>
              <a:t>     </a:t>
            </a:r>
            <a:r>
              <a:rPr lang="en-SE" sz="1100" b="1">
                <a:solidFill>
                  <a:srgbClr val="009900"/>
                </a:solidFill>
              </a:rPr>
              <a:t>8</a:t>
            </a:r>
            <a:r>
              <a:rPr lang="en-US" sz="1100" b="1">
                <a:solidFill>
                  <a:srgbClr val="009900"/>
                </a:solidFill>
              </a:rPr>
              <a:t>00VDC</a:t>
            </a:r>
          </a:p>
          <a:p>
            <a:r>
              <a:rPr lang="en-US" sz="1100" b="1">
                <a:solidFill>
                  <a:srgbClr val="009900"/>
                </a:solidFill>
              </a:rPr>
              <a:t> midpoint 50k</a:t>
            </a:r>
            <a:r>
              <a:rPr lang="en-US" sz="1100" b="1">
                <a:solidFill>
                  <a:srgbClr val="009900"/>
                </a:solidFill>
                <a:cs typeface="Arial" charset="0"/>
              </a:rPr>
              <a:t>Ω - II</a:t>
            </a:r>
          </a:p>
        </p:txBody>
      </p:sp>
      <p:sp>
        <p:nvSpPr>
          <p:cNvPr id="34" name="Text Box 17">
            <a:extLst>
              <a:ext uri="{FF2B5EF4-FFF2-40B4-BE49-F238E27FC236}">
                <a16:creationId xmlns:a16="http://schemas.microsoft.com/office/drawing/2014/main" id="{DF8BCA7E-8BCA-DB5A-15A4-1FEE1CCA986D}"/>
              </a:ext>
            </a:extLst>
          </p:cNvPr>
          <p:cNvSpPr txBox="1">
            <a:spLocks noChangeArrowheads="1"/>
          </p:cNvSpPr>
          <p:nvPr/>
        </p:nvSpPr>
        <p:spPr bwMode="auto">
          <a:xfrm>
            <a:off x="4761344" y="1905407"/>
            <a:ext cx="1904689" cy="276999"/>
          </a:xfrm>
          <a:prstGeom prst="rect">
            <a:avLst/>
          </a:prstGeom>
          <a:noFill/>
          <a:ln w="9525">
            <a:noFill/>
            <a:miter lim="800000"/>
            <a:headEnd/>
            <a:tailEnd/>
          </a:ln>
        </p:spPr>
        <p:txBody>
          <a:bodyPr wrap="none">
            <a:spAutoFit/>
          </a:bodyPr>
          <a:lstStyle/>
          <a:p>
            <a:r>
              <a:rPr lang="en-SE" sz="1200" b="1">
                <a:solidFill>
                  <a:srgbClr val="FF0000"/>
                </a:solidFill>
              </a:rPr>
              <a:t>80</a:t>
            </a:r>
            <a:r>
              <a:rPr lang="en-US" sz="1200" b="1">
                <a:solidFill>
                  <a:srgbClr val="FF0000"/>
                </a:solidFill>
              </a:rPr>
              <a:t>0VDC </a:t>
            </a:r>
            <a:r>
              <a:rPr lang="en-SE" sz="1200" b="1">
                <a:solidFill>
                  <a:srgbClr val="FF0000"/>
                </a:solidFill>
              </a:rPr>
              <a:t>(one pole) </a:t>
            </a:r>
            <a:r>
              <a:rPr lang="en-US" sz="1200" b="1">
                <a:solidFill>
                  <a:srgbClr val="FF0000"/>
                </a:solidFill>
              </a:rPr>
              <a:t>– I</a:t>
            </a:r>
            <a:r>
              <a:rPr lang="en-SE" sz="1200" b="1">
                <a:solidFill>
                  <a:srgbClr val="FF0000"/>
                </a:solidFill>
              </a:rPr>
              <a:t>V</a:t>
            </a:r>
            <a:r>
              <a:rPr lang="en-US" sz="1200" b="1">
                <a:solidFill>
                  <a:srgbClr val="FF0000"/>
                </a:solidFill>
              </a:rPr>
              <a:t> </a:t>
            </a:r>
          </a:p>
        </p:txBody>
      </p:sp>
      <p:sp>
        <p:nvSpPr>
          <p:cNvPr id="35" name="Line 11">
            <a:extLst>
              <a:ext uri="{FF2B5EF4-FFF2-40B4-BE49-F238E27FC236}">
                <a16:creationId xmlns:a16="http://schemas.microsoft.com/office/drawing/2014/main" id="{06980F01-9C90-787B-E715-B8A3A880E1B6}"/>
              </a:ext>
            </a:extLst>
          </p:cNvPr>
          <p:cNvSpPr>
            <a:spLocks noChangeShapeType="1"/>
          </p:cNvSpPr>
          <p:nvPr/>
        </p:nvSpPr>
        <p:spPr bwMode="auto">
          <a:xfrm flipH="1">
            <a:off x="4457174" y="2097881"/>
            <a:ext cx="0" cy="258240"/>
          </a:xfrm>
          <a:prstGeom prst="line">
            <a:avLst/>
          </a:prstGeom>
          <a:noFill/>
          <a:ln w="28575">
            <a:solidFill>
              <a:srgbClr val="FF0000"/>
            </a:solidFill>
            <a:round/>
            <a:headEnd/>
            <a:tailEnd type="triangle" w="med" len="med"/>
          </a:ln>
        </p:spPr>
        <p:txBody>
          <a:bodyPr/>
          <a:lstStyle/>
          <a:p>
            <a:endParaRPr lang="en-US"/>
          </a:p>
        </p:txBody>
      </p:sp>
      <p:cxnSp>
        <p:nvCxnSpPr>
          <p:cNvPr id="36" name="Straight Connector 40">
            <a:extLst>
              <a:ext uri="{FF2B5EF4-FFF2-40B4-BE49-F238E27FC236}">
                <a16:creationId xmlns:a16="http://schemas.microsoft.com/office/drawing/2014/main" id="{1C484C47-EE0A-C1D9-0C5F-3B767E716656}"/>
              </a:ext>
            </a:extLst>
          </p:cNvPr>
          <p:cNvCxnSpPr>
            <a:cxnSpLocks noChangeShapeType="1"/>
            <a:endCxn id="34" idx="1"/>
          </p:cNvCxnSpPr>
          <p:nvPr/>
        </p:nvCxnSpPr>
        <p:spPr bwMode="auto">
          <a:xfrm flipV="1">
            <a:off x="4453517" y="2043907"/>
            <a:ext cx="307827" cy="63589"/>
          </a:xfrm>
          <a:prstGeom prst="line">
            <a:avLst/>
          </a:prstGeom>
          <a:noFill/>
          <a:ln w="28575" algn="ctr">
            <a:solidFill>
              <a:srgbClr val="FF0000"/>
            </a:solidFill>
            <a:round/>
            <a:headEnd/>
            <a:tailEnd/>
          </a:ln>
        </p:spPr>
      </p:cxnSp>
    </p:spTree>
    <p:extLst>
      <p:ext uri="{BB962C8B-B14F-4D97-AF65-F5344CB8AC3E}">
        <p14:creationId xmlns:p14="http://schemas.microsoft.com/office/powerpoint/2010/main" val="24519492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ISLIDE.DIAGRAM" val="#472311;"/>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ertiv-Template">
  <a:themeElements>
    <a:clrScheme name="Vertiv Colors">
      <a:dk1>
        <a:srgbClr val="000000"/>
      </a:dk1>
      <a:lt1>
        <a:srgbClr val="FFFFFF"/>
      </a:lt1>
      <a:dk2>
        <a:srgbClr val="FB5B1B"/>
      </a:dk2>
      <a:lt2>
        <a:srgbClr val="787878"/>
      </a:lt2>
      <a:accent1>
        <a:srgbClr val="FE5B1B"/>
      </a:accent1>
      <a:accent2>
        <a:srgbClr val="FFAA00"/>
      </a:accent2>
      <a:accent3>
        <a:srgbClr val="64A543"/>
      </a:accent3>
      <a:accent4>
        <a:srgbClr val="C6273C"/>
      </a:accent4>
      <a:accent5>
        <a:srgbClr val="0076A8"/>
      </a:accent5>
      <a:accent6>
        <a:srgbClr val="FE5B1B"/>
      </a:accent6>
      <a:hlink>
        <a:srgbClr val="0076A8"/>
      </a:hlink>
      <a:folHlink>
        <a:srgbClr val="777777"/>
      </a:folHlink>
    </a:clrScheme>
    <a:fontScheme name="Vertiv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rtiv-Gradient-PowerPoint-Template" id="{2203CA74-BF06-412C-A7B2-92971C7A8722}" vid="{28A8A1D6-46D3-44BE-A0E1-A00735B9C80E}"/>
    </a:ext>
  </a:extLst>
</a:theme>
</file>

<file path=ppt/theme/theme2.xml><?xml version="1.0" encoding="utf-8"?>
<a:theme xmlns:a="http://schemas.openxmlformats.org/drawingml/2006/main" name="Vertiv Agile Theme_March 2019">
  <a:themeElements>
    <a:clrScheme name="Vertiv Colors">
      <a:dk1>
        <a:srgbClr val="000000"/>
      </a:dk1>
      <a:lt1>
        <a:srgbClr val="FFFFFF"/>
      </a:lt1>
      <a:dk2>
        <a:srgbClr val="FB5B1B"/>
      </a:dk2>
      <a:lt2>
        <a:srgbClr val="787878"/>
      </a:lt2>
      <a:accent1>
        <a:srgbClr val="FE5B1B"/>
      </a:accent1>
      <a:accent2>
        <a:srgbClr val="FFAA00"/>
      </a:accent2>
      <a:accent3>
        <a:srgbClr val="64A543"/>
      </a:accent3>
      <a:accent4>
        <a:srgbClr val="C6273C"/>
      </a:accent4>
      <a:accent5>
        <a:srgbClr val="0076A8"/>
      </a:accent5>
      <a:accent6>
        <a:srgbClr val="FE5B1B"/>
      </a:accent6>
      <a:hlink>
        <a:srgbClr val="0076A8"/>
      </a:hlink>
      <a:folHlink>
        <a:srgbClr val="7777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rtiv Agile Theme_March 2019" id="{5DBCFC36-0D8A-4912-AFBB-49DA1138210C}" vid="{F134D29C-39B2-4732-B23D-3C7F69AA97D9}"/>
    </a:ext>
  </a:extLst>
</a:theme>
</file>

<file path=ppt/theme/theme3.xml><?xml version="1.0" encoding="utf-8"?>
<a:theme xmlns:a="http://schemas.openxmlformats.org/drawingml/2006/main" name="Vertiv">
  <a:themeElements>
    <a:clrScheme name="Vertiv Colors">
      <a:dk1>
        <a:srgbClr val="000000"/>
      </a:dk1>
      <a:lt1>
        <a:srgbClr val="FFFFFF"/>
      </a:lt1>
      <a:dk2>
        <a:srgbClr val="FB5B1B"/>
      </a:dk2>
      <a:lt2>
        <a:srgbClr val="787878"/>
      </a:lt2>
      <a:accent1>
        <a:srgbClr val="FE5B1B"/>
      </a:accent1>
      <a:accent2>
        <a:srgbClr val="FFAA00"/>
      </a:accent2>
      <a:accent3>
        <a:srgbClr val="64A543"/>
      </a:accent3>
      <a:accent4>
        <a:srgbClr val="C6273C"/>
      </a:accent4>
      <a:accent5>
        <a:srgbClr val="0076A8"/>
      </a:accent5>
      <a:accent6>
        <a:srgbClr val="FE5B1B"/>
      </a:accent6>
      <a:hlink>
        <a:srgbClr val="0076A8"/>
      </a:hlink>
      <a:folHlink>
        <a:srgbClr val="7777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rtiv-Agile-Logo-PowerPoint-Template.potx" id="{DED55825-54C1-4471-B404-AE009AB473F8}" vid="{DFD47338-E897-4FF1-9464-C3CA21D16ADA}"/>
    </a:ext>
  </a:extLst>
</a:theme>
</file>

<file path=ppt/theme/theme4.xml><?xml version="1.0" encoding="utf-8"?>
<a:theme xmlns:a="http://schemas.openxmlformats.org/drawingml/2006/main" name="Vertiv 001">
  <a:themeElements>
    <a:clrScheme name="Vertiv 001">
      <a:dk1>
        <a:srgbClr val="000000"/>
      </a:dk1>
      <a:lt1>
        <a:srgbClr val="FFFFFF"/>
      </a:lt1>
      <a:dk2>
        <a:srgbClr val="000000"/>
      </a:dk2>
      <a:lt2>
        <a:srgbClr val="F2F2F2"/>
      </a:lt2>
      <a:accent1>
        <a:srgbClr val="FE5B1B"/>
      </a:accent1>
      <a:accent2>
        <a:srgbClr val="000000"/>
      </a:accent2>
      <a:accent3>
        <a:srgbClr val="FB9500"/>
      </a:accent3>
      <a:accent4>
        <a:srgbClr val="B10081"/>
      </a:accent4>
      <a:accent5>
        <a:srgbClr val="5E1EE7"/>
      </a:accent5>
      <a:accent6>
        <a:srgbClr val="0000E7"/>
      </a:accent6>
      <a:hlink>
        <a:srgbClr val="FB5B1B"/>
      </a:hlink>
      <a:folHlink>
        <a:srgbClr val="787878"/>
      </a:folHlink>
    </a:clrScheme>
    <a:fontScheme name="Custom 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635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Vertiv-Agile-Logo-PowerPoint-Template" id="{B4ADB3D2-3A96-4D09-A08E-55413C590FE1}" vid="{D403D26F-265E-439C-8D9F-04C95AF2450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99bed96a-6078-4bbf-9307-1e96e704758e">
      <UserInfo>
        <DisplayName>Rundquist, Ranelle</DisplayName>
        <AccountId>11</AccountId>
        <AccountType/>
      </UserInfo>
    </SharedWithUsers>
    <_Version xmlns="http://schemas.microsoft.com/sharepoint/v3/fields" xsi:nil="true"/>
    <Link xmlns="0f4d434d-028d-47fb-9ef2-d172f8f18184">
      <Url xsi:nil="true"/>
      <Description xsi:nil="true"/>
    </Link>
    <Phase xmlns="0f4d434d-028d-47fb-9ef2-d172f8f18184" xsi:nil="true"/>
    <DocumentType xmlns="0f4d434d-028d-47fb-9ef2-d172f8f18184" xsi:nil="true"/>
    <Comments xmlns="0f4d434d-028d-47fb-9ef2-d172f8f18184" xsi:nil="true"/>
    <_x0071_up1 xmlns="0f4d434d-028d-47fb-9ef2-d172f8f18184" xsi:nil="true"/>
    <pgdt xmlns="0f4d434d-028d-47fb-9ef2-d172f8f18184" xsi:nil="true"/>
    <Function xmlns="0f4d434d-028d-47fb-9ef2-d172f8f1818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05959A4F019E64CAC7F3659AAAD3866" ma:contentTypeVersion="20" ma:contentTypeDescription="Create a new document." ma:contentTypeScope="" ma:versionID="6aa4bb861eb5740e88861501106ecaa7">
  <xsd:schema xmlns:xsd="http://www.w3.org/2001/XMLSchema" xmlns:xs="http://www.w3.org/2001/XMLSchema" xmlns:p="http://schemas.microsoft.com/office/2006/metadata/properties" xmlns:ns2="0f4d434d-028d-47fb-9ef2-d172f8f18184" xmlns:ns3="http://schemas.microsoft.com/sharepoint/v3/fields" xmlns:ns4="99bed96a-6078-4bbf-9307-1e96e704758e" targetNamespace="http://schemas.microsoft.com/office/2006/metadata/properties" ma:root="true" ma:fieldsID="b30f54006a9e45a220877aabc9ba7c6e" ns2:_="" ns3:_="" ns4:_="">
    <xsd:import namespace="0f4d434d-028d-47fb-9ef2-d172f8f18184"/>
    <xsd:import namespace="http://schemas.microsoft.com/sharepoint/v3/fields"/>
    <xsd:import namespace="99bed96a-6078-4bbf-9307-1e96e704758e"/>
    <xsd:element name="properties">
      <xsd:complexType>
        <xsd:sequence>
          <xsd:element name="documentManagement">
            <xsd:complexType>
              <xsd:all>
                <xsd:element ref="ns2:Phase" minOccurs="0"/>
                <xsd:element ref="ns2:Function" minOccurs="0"/>
                <xsd:element ref="ns3:_Version" minOccurs="0"/>
                <xsd:element ref="ns2:MediaServiceMetadata" minOccurs="0"/>
                <xsd:element ref="ns2:MediaServiceFastMetadata" minOccurs="0"/>
                <xsd:element ref="ns2:MediaServiceAutoKeyPoints" minOccurs="0"/>
                <xsd:element ref="ns2:MediaServiceKeyPoints" minOccurs="0"/>
                <xsd:element ref="ns2:pgdt" minOccurs="0"/>
                <xsd:element ref="ns4:SharedWithUsers" minOccurs="0"/>
                <xsd:element ref="ns4:SharedWithDetails" minOccurs="0"/>
                <xsd:element ref="ns2:_x0071_up1" minOccurs="0"/>
                <xsd:element ref="ns2:MediaServiceDateTaken" minOccurs="0"/>
                <xsd:element ref="ns2:Comments" minOccurs="0"/>
                <xsd:element ref="ns2:MediaLengthInSeconds" minOccurs="0"/>
                <xsd:element ref="ns2:MediaServiceObjectDetectorVersions" minOccurs="0"/>
                <xsd:element ref="ns2:MediaServiceGenerationTime" minOccurs="0"/>
                <xsd:element ref="ns2:MediaServiceEventHashCode" minOccurs="0"/>
                <xsd:element ref="ns2:DocumentType" minOccurs="0"/>
                <xsd:element ref="ns2:MediaServiceSearchProperties"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4d434d-028d-47fb-9ef2-d172f8f18184" elementFormDefault="qualified">
    <xsd:import namespace="http://schemas.microsoft.com/office/2006/documentManagement/types"/>
    <xsd:import namespace="http://schemas.microsoft.com/office/infopath/2007/PartnerControls"/>
    <xsd:element name="Phase" ma:index="8" nillable="true" ma:displayName="Phase" ma:internalName="Phase">
      <xsd:complexType>
        <xsd:complexContent>
          <xsd:extension base="dms:MultiChoice">
            <xsd:sequence>
              <xsd:element name="Value" maxOccurs="unbounded" minOccurs="0" nillable="true">
                <xsd:simpleType>
                  <xsd:restriction base="dms:Choice">
                    <xsd:enumeration value="Phase 1"/>
                    <xsd:enumeration value="Phase 2"/>
                    <xsd:enumeration value="Phase 3"/>
                    <xsd:enumeration value="Phase 4"/>
                    <xsd:enumeration value="Phase 5"/>
                    <xsd:enumeration value="Phase 6"/>
                    <xsd:enumeration value="Phase 7"/>
                  </xsd:restriction>
                </xsd:simpleType>
              </xsd:element>
            </xsd:sequence>
          </xsd:extension>
        </xsd:complexContent>
      </xsd:complexType>
    </xsd:element>
    <xsd:element name="Function" ma:index="9" nillable="true" ma:displayName="Function" ma:internalName="Function">
      <xsd:complexType>
        <xsd:complexContent>
          <xsd:extension base="dms:MultiChoiceFillIn">
            <xsd:sequence>
              <xsd:element name="Value" maxOccurs="unbounded" minOccurs="0" nillable="true">
                <xsd:simpleType>
                  <xsd:union memberTypes="dms:Text">
                    <xsd:simpleType>
                      <xsd:restriction base="dms:Choice">
                        <xsd:enumeration value="Engineering"/>
                        <xsd:enumeration value="Global Offering"/>
                        <xsd:enumeration value="Learning and Development ( Product Training)"/>
                        <xsd:enumeration value="Manufacturing"/>
                        <xsd:enumeration value="Marketing"/>
                        <xsd:enumeration value="PMO"/>
                        <xsd:enumeration value="Procurement"/>
                        <xsd:enumeration value="Product Security"/>
                        <xsd:enumeration value="Project Management"/>
                        <xsd:enumeration value="Quality"/>
                        <xsd:enumeration value="SaSS (firmware / software support)"/>
                        <xsd:enumeration value="Services (design for serviceability)"/>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pgdt" ma:index="15" nillable="true" ma:displayName="Deliverable" ma:internalName="pgdt">
      <xsd:simpleType>
        <xsd:restriction base="dms:Text"/>
      </xsd:simpleType>
    </xsd:element>
    <xsd:element name="_x0071_up1" ma:index="18" nillable="true" ma:displayName="Status" ma:internalName="_x0071_up1">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Comments" ma:index="20" nillable="true" ma:displayName="Comments" ma:format="Dropdown" ma:internalName="Comments">
      <xsd:simpleType>
        <xsd:restriction base="dms:Note"/>
      </xsd:simpleType>
    </xsd:element>
    <xsd:element name="MediaLengthInSeconds" ma:index="21" nillable="true" ma:displayName="Length (seconds)"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DocumentType" ma:index="25" nillable="true" ma:displayName="Document Type" ma:format="Dropdown" ma:internalName="DocumentType">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Link" ma:index="27"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10" nillable="true" ma:displayName="Version" ma:internalName="_Vers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bed96a-6078-4bbf-9307-1e96e704758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D07949-3F9B-450A-AD0F-6C19B0D4C5C9}">
  <ds:schemaRefs>
    <ds:schemaRef ds:uri="http://schemas.microsoft.com/sharepoint/v3/contenttype/forms"/>
  </ds:schemaRefs>
</ds:datastoreItem>
</file>

<file path=customXml/itemProps2.xml><?xml version="1.0" encoding="utf-8"?>
<ds:datastoreItem xmlns:ds="http://schemas.openxmlformats.org/officeDocument/2006/customXml" ds:itemID="{800448C5-46E5-4223-9545-7EAD2FC9D6B1}">
  <ds:schemaRefs>
    <ds:schemaRef ds:uri="0f4d434d-028d-47fb-9ef2-d172f8f18184"/>
    <ds:schemaRef ds:uri="http://purl.org/dc/elements/1.1/"/>
    <ds:schemaRef ds:uri="http://schemas.microsoft.com/office/2006/metadata/properties"/>
    <ds:schemaRef ds:uri="http://schemas.microsoft.com/sharepoint/v3/fields"/>
    <ds:schemaRef ds:uri="http://purl.org/dc/dcmitype/"/>
    <ds:schemaRef ds:uri="99bed96a-6078-4bbf-9307-1e96e704758e"/>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10EF05EB-F2A2-4831-813C-72EF5F35F3A9}">
  <ds:schemaRefs>
    <ds:schemaRef ds:uri="0f4d434d-028d-47fb-9ef2-d172f8f18184"/>
    <ds:schemaRef ds:uri="99bed96a-6078-4bbf-9307-1e96e70475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Vertiv-Gradient-PowerPoint-Template</Template>
  <TotalTime>150</TotalTime>
  <Words>816</Words>
  <Application>Microsoft Office PowerPoint</Application>
  <PresentationFormat>Widescreen</PresentationFormat>
  <Paragraphs>193</Paragraphs>
  <Slides>13</Slides>
  <Notes>8</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5" baseType="lpstr">
      <vt:lpstr>微软雅黑</vt:lpstr>
      <vt:lpstr>Aptos</vt:lpstr>
      <vt:lpstr>Arial</vt:lpstr>
      <vt:lpstr>Arial Black</vt:lpstr>
      <vt:lpstr>Calibre Semibold</vt:lpstr>
      <vt:lpstr>Calibri</vt:lpstr>
      <vt:lpstr>Georgia</vt:lpstr>
      <vt:lpstr>Vertiv-Template</vt:lpstr>
      <vt:lpstr>Vertiv Agile Theme_March 2019</vt:lpstr>
      <vt:lpstr>Vertiv</vt:lpstr>
      <vt:lpstr>Vertiv 001</vt:lpstr>
      <vt:lpstr>think-cell Slide</vt:lpstr>
      <vt:lpstr>800V DC in Data Centers</vt:lpstr>
      <vt:lpstr>AI - A Paradigm Shift for Data Centers</vt:lpstr>
      <vt:lpstr>DC Power in the Data Center - Background</vt:lpstr>
      <vt:lpstr>PowerPoint Presentation</vt:lpstr>
      <vt:lpstr>Vertiv Higher Voltage DC Power Footprint</vt:lpstr>
      <vt:lpstr>Mt Diablo – An Open Compute +/-400VDC Power Solution</vt:lpstr>
      <vt:lpstr>Why CSPs adopt +/-400VDC?</vt:lpstr>
      <vt:lpstr>+/- 400VDC Solution</vt:lpstr>
      <vt:lpstr>NVIDIA 800VDC Architecture</vt:lpstr>
      <vt:lpstr>Conclusions</vt:lpstr>
      <vt:lpstr>PowerPoint Presentation</vt:lpstr>
      <vt:lpstr>PowerPoint Presentation</vt:lpstr>
      <vt:lpstr>Health and Safety</vt:lpstr>
    </vt:vector>
  </TitlesOfParts>
  <Company>Vertiv Group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 Read This!</dc:title>
  <dc:creator>Ruff, Jeremy</dc:creator>
  <cp:lastModifiedBy>Nilen, Henrik</cp:lastModifiedBy>
  <cp:revision>22</cp:revision>
  <dcterms:created xsi:type="dcterms:W3CDTF">2023-04-04T13:16:32Z</dcterms:created>
  <dcterms:modified xsi:type="dcterms:W3CDTF">2026-02-03T12:43:06Z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0x010100005959A4F019E64CAC7F3659AAAD3866</vt:lpwstr>
  </property>
</Properties>
</file>